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660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Number of </a:t>
            </a:r>
            <a:r>
              <a:rPr lang="en-US" dirty="0" err="1" smtClean="0"/>
              <a:t>Codewords</a:t>
            </a:r>
            <a:r>
              <a:rPr lang="en-US" dirty="0" smtClean="0"/>
              <a:t>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Samsung, Ericsson, Intel </a:t>
            </a:r>
            <a:r>
              <a:rPr lang="en-US" sz="2800" dirty="0"/>
              <a:t>Corporation, </a:t>
            </a:r>
            <a:r>
              <a:rPr lang="en-US" sz="2800" dirty="0" smtClean="0"/>
              <a:t>Qualcomm, Nokia, Alcatel-Lucent Shanghai Bell, CATT, KT </a:t>
            </a:r>
            <a:r>
              <a:rPr lang="en-US" sz="2800" dirty="0"/>
              <a:t>Corporation, Verizon, </a:t>
            </a:r>
            <a:r>
              <a:rPr lang="en-US" sz="2800" dirty="0" smtClean="0"/>
              <a:t>Softbank Corp, NTT DOCOMO, KDDI, ETRI</a:t>
            </a:r>
            <a:r>
              <a:rPr lang="en-US" sz="2800" smtClean="0"/>
              <a:t>, BT</a:t>
            </a:r>
            <a:r>
              <a:rPr lang="en-US" sz="2800" smtClean="0"/>
              <a:t>, NEC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88</a:t>
            </a:r>
            <a:endParaRPr kumimoji="1" lang="zh-CN" altLang="zh-CN" sz="2000" dirty="0"/>
          </a:p>
          <a:p>
            <a:r>
              <a:rPr lang="en-GB" sz="2000" dirty="0" smtClean="0"/>
              <a:t>Athens, Greece 13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17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Feb.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8.1.2.1.1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R1-1703600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2578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NR supports single CW per PDSCH/PUSCH assignment per UE for 1 and 2 layers</a:t>
            </a:r>
          </a:p>
          <a:p>
            <a:pPr lvl="1"/>
            <a:r>
              <a:rPr lang="en-US" dirty="0" smtClean="0"/>
              <a:t>FFS</a:t>
            </a:r>
            <a:r>
              <a:rPr lang="en-US" dirty="0"/>
              <a:t>: </a:t>
            </a:r>
            <a:r>
              <a:rPr lang="en-US" dirty="0" smtClean="0"/>
              <a:t>number of CWs for 3 </a:t>
            </a:r>
            <a:r>
              <a:rPr lang="en-US" dirty="0"/>
              <a:t>and more </a:t>
            </a:r>
            <a:r>
              <a:rPr lang="en-US" dirty="0" smtClean="0"/>
              <a:t>layers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</TotalTime>
  <Words>87</Words>
  <Application>Microsoft Office PowerPoint</Application>
  <PresentationFormat>On-screen Show 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Number of Codewords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206</cp:revision>
  <dcterms:created xsi:type="dcterms:W3CDTF">2016-09-09T20:37:00Z</dcterms:created>
  <dcterms:modified xsi:type="dcterms:W3CDTF">2017-02-14T15:13:03Z</dcterms:modified>
</cp:coreProperties>
</file>