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3" r:id="rId5"/>
    <p:sldId id="384" r:id="rId6"/>
    <p:sldId id="388" r:id="rId7"/>
    <p:sldId id="389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9" d="100"/>
          <a:sy n="69" d="100"/>
        </p:scale>
        <p:origin x="-1638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4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CDM8 for NZP CSI-RS in </a:t>
            </a:r>
            <a:r>
              <a:rPr lang="en-US" altLang="zh-CN" dirty="0" err="1" smtClean="0">
                <a:solidFill>
                  <a:schemeClr val="tx1"/>
                </a:solidFill>
                <a:ea typeface="宋体" pitchFamily="2" charset="-122"/>
              </a:rPr>
              <a:t>eFD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-MIMO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</a:t>
            </a:r>
            <a:r>
              <a:rPr lang="en-US" sz="2000" dirty="0" smtClean="0"/>
              <a:t>WG1 </a:t>
            </a:r>
            <a:r>
              <a:rPr lang="en-US" sz="2000" dirty="0"/>
              <a:t>Meeting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#88     </a:t>
            </a:r>
            <a:r>
              <a:rPr lang="en-US" altLang="zh-CN" sz="2000" dirty="0" smtClean="0"/>
              <a:t>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R1-1703531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Athens, Greece, 13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17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February </a:t>
            </a:r>
            <a:r>
              <a:rPr lang="en-US" altLang="zh-CN" sz="2400" dirty="0">
                <a:latin typeface="Calibri" pitchFamily="34" charset="0"/>
              </a:rPr>
              <a:t>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7.2.2.1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 1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full density, each CDM8 pattern is aggregated from CDM2 patterns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32 ports, each CDM8 pattern is aggregated from CDM2 patterns as shown in Page 3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24 ports, each CDM8 pattern is aggregated from CDM2 patterns as shown in Page 4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kern="100" dirty="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Adopt CDM2 port indexing approach</a:t>
            </a:r>
            <a:endParaRPr lang="en-GB" altLang="ja-JP" sz="2000" b="0" kern="100" dirty="0" smtClean="0">
              <a:latin typeface="Times New Roman"/>
              <a:ea typeface="微软雅黑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CDM8 patterns for 32 ports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924" y="1866465"/>
            <a:ext cx="29146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0966" y="1898506"/>
            <a:ext cx="29146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CDM8 pattern for 24 ports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692729" y="1634836"/>
          <a:ext cx="7248781" cy="3588327"/>
        </p:xfrm>
        <a:graphic>
          <a:graphicData uri="http://schemas.openxmlformats.org/presentationml/2006/ole">
            <p:oleObj spid="_x0000_s53251" name="Visio" r:id="rId4" imgW="5473541" imgH="270248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 2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low density with different offsets existing for all configurations, each CDM8 pattern is aggregated </a:t>
            </a:r>
            <a:r>
              <a:rPr lang="en-GB" altLang="ja-JP" sz="20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4 </a:t>
            </a: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CDM2 patterns inside 8-port configuration</a:t>
            </a:r>
          </a:p>
          <a:p>
            <a:pPr marL="0"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low density with same offset for all configurations, each CDM8 pattern is aggregated from CDM2 patterns as shown in Page 3</a:t>
            </a:r>
          </a:p>
          <a:p>
            <a:pPr marL="0" lvl="2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kern="100" dirty="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Adopt CDM2 port indexing approach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defRPr/>
            </a:pP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23947</TotalTime>
  <Words>155</Words>
  <Application>Microsoft Office PowerPoint</Application>
  <PresentationFormat>全屏显示(4:3)</PresentationFormat>
  <Paragraphs>21</Paragraphs>
  <Slides>5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FinalPowerpoint</vt:lpstr>
      <vt:lpstr>Custom Design</vt:lpstr>
      <vt:lpstr>1_Custom Design</vt:lpstr>
      <vt:lpstr>Visio</vt:lpstr>
      <vt:lpstr>Way forward on CDM8 for NZP CSI-RS in eFD-MIMO</vt:lpstr>
      <vt:lpstr>Proposal 1</vt:lpstr>
      <vt:lpstr>CDM8 patterns for 32 ports </vt:lpstr>
      <vt:lpstr>CDM8 pattern for 24 ports </vt:lpstr>
      <vt:lpstr>Proposal 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Windows 用户</cp:lastModifiedBy>
  <cp:revision>2402</cp:revision>
  <dcterms:created xsi:type="dcterms:W3CDTF">2007-12-19T20:51:45Z</dcterms:created>
  <dcterms:modified xsi:type="dcterms:W3CDTF">2017-02-13T22:32:21Z</dcterms:modified>
</cp:coreProperties>
</file>