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3" r:id="rId5"/>
    <p:sldId id="385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64" d="100"/>
          <a:sy n="64" d="100"/>
        </p:scale>
        <p:origin x="-606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QCL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for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CSI-RS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#88                                           </a:t>
            </a:r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R1-1703530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Athens, Greece, 13th –17th February 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8.1.2.4.5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/>
              <a:t>ZTE, ZTE Microelectronics</a:t>
            </a:r>
            <a:r>
              <a:rPr lang="en-US" altLang="it-IT" sz="2400" dirty="0"/>
              <a:t>, 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914400"/>
            <a:ext cx="8402638" cy="550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Regarding QCL indication for CSI-RS, it has been agreed that </a:t>
            </a:r>
          </a:p>
          <a:p>
            <a:pPr lvl="1">
              <a:buFont typeface="Arial" pitchFamily="34" charset="0"/>
              <a:buChar char="•"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Indication of QCL between the antenna ports of two CSI-RS resources is supported.</a:t>
            </a:r>
            <a:endParaRPr lang="zh-CN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By default, no QCL should be assumed between antenna ports of     </a:t>
            </a:r>
          </a:p>
          <a:p>
            <a:pPr lvl="2"/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two CSI-RS resources.</a:t>
            </a:r>
            <a:endParaRPr lang="zh-CN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Partial QCL parameters (e.g., only spatial QCL parameter at UE </a:t>
            </a:r>
          </a:p>
          <a:p>
            <a:pPr lvl="2"/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side) should be considered.</a:t>
            </a:r>
            <a:endParaRPr lang="zh-CN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For downlink, NR supports CSI-RS reception with and without beam-related indication, </a:t>
            </a:r>
            <a:endParaRPr lang="zh-CN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When beam-related indication is provided, information pertaining </a:t>
            </a:r>
          </a:p>
          <a:p>
            <a:pPr lvl="2"/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to UE-side </a:t>
            </a:r>
            <a:r>
              <a:rPr lang="en-US" altLang="zh-CN" sz="2000" b="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beamforming</a:t>
            </a: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receiving procedure used for CSI-RS-   </a:t>
            </a:r>
          </a:p>
          <a:p>
            <a:pPr lvl="2"/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based measurement can be indicated through QCL to UE</a:t>
            </a:r>
            <a:endParaRPr lang="zh-CN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Arial" pitchFamily="34" charset="0"/>
              <a:buChar char="•"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QCL information includes spatial parameter(s) for UE side </a:t>
            </a:r>
          </a:p>
          <a:p>
            <a:pPr lvl="2"/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reception of CSI-RS ports   </a:t>
            </a:r>
            <a:endParaRPr lang="zh-CN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>
              <a:buFont typeface="Arial" pitchFamily="34" charset="0"/>
              <a:buChar char="•"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FFS: information other than QCL</a:t>
            </a:r>
            <a:endParaRPr lang="zh-CN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 flipV="1">
            <a:off x="1212573" y="3863007"/>
            <a:ext cx="1060294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655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914332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Indication of partial QCL parameters between two QCL between the antenna ports of two CSI-RS resources is supported 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Which of the partial QCL parameters are configured by </a:t>
            </a:r>
            <a:r>
              <a:rPr lang="en-US" altLang="zh-CN" sz="2000" b="0" dirty="0" err="1" smtClean="0">
                <a:latin typeface="Times New Roman" pitchFamily="18" charset="0"/>
                <a:cs typeface="Times New Roman" pitchFamily="18" charset="0"/>
              </a:rPr>
              <a:t>gNB</a:t>
            </a: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23586</TotalTime>
  <Words>193</Words>
  <Application>Microsoft Office PowerPoint</Application>
  <PresentationFormat>全屏显示(4:3)</PresentationFormat>
  <Paragraphs>26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QCL for CSI-RS</vt:lpstr>
      <vt:lpstr>Background</vt:lpstr>
      <vt:lpstr>Proposal</vt:lpstr>
    </vt:vector>
  </TitlesOfParts>
  <Manager/>
  <Company>ZTE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QCL</dc:title>
  <dc:subject/>
  <dc:creator>ZTE</dc:creator>
  <cp:keywords/>
  <dc:description/>
  <cp:lastModifiedBy>ZTE</cp:lastModifiedBy>
  <cp:revision>2348</cp:revision>
  <dcterms:created xsi:type="dcterms:W3CDTF">2007-12-19T20:51:45Z</dcterms:created>
  <dcterms:modified xsi:type="dcterms:W3CDTF">2017-02-15T12:30:10Z</dcterms:modified>
  <cp:category/>
</cp:coreProperties>
</file>