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4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15/02/2017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Excel_____4.xlsx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1" y="1805940"/>
            <a:ext cx="9625445" cy="1061085"/>
          </a:xfrm>
        </p:spPr>
        <p:txBody>
          <a:bodyPr>
            <a:normAutofit/>
          </a:bodyPr>
          <a:lstStyle/>
          <a:p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</a:t>
            </a:r>
            <a:r>
              <a:rPr lang="en-US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observation of latency</a:t>
            </a:r>
            <a:endParaRPr lang="en-GB" sz="4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5156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#88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de-DE" altLang="zh-CN" sz="2400" dirty="0" smtClean="0"/>
              <a:t>Athens, Greece, Feb. 13 – 17, 2017</a:t>
            </a:r>
            <a:endParaRPr lang="de-DE" altLang="zh-CN" sz="2400" dirty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8.1.4.1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306" y="4776140"/>
            <a:ext cx="9458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LG Electronics, </a:t>
            </a:r>
            <a:r>
              <a:rPr lang="en-US" sz="2800" dirty="0" smtClean="0"/>
              <a:t>Samsung, …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R1-1703916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78426" y="1098220"/>
            <a:ext cx="10065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For block-parallel LDPC decoder latency, it can be defined by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Number of edges to process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Parallelism level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Pipeline stages</a:t>
            </a: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altLang="ko-KR" sz="2000" dirty="0">
              <a:solidFill>
                <a:schemeClr val="bg1">
                  <a:lumMod val="85000"/>
                </a:schemeClr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solidFill>
                <a:schemeClr val="bg1">
                  <a:lumMod val="85000"/>
                </a:schemeClr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 </a:t>
            </a:r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(1)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7688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 </a:t>
            </a:r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(2)</a:t>
            </a:r>
            <a:endParaRPr lang="en-GB" sz="4000" dirty="0"/>
          </a:p>
        </p:txBody>
      </p:sp>
      <p:sp>
        <p:nvSpPr>
          <p:cNvPr id="4" name="Rectangle 10"/>
          <p:cNvSpPr/>
          <p:nvPr/>
        </p:nvSpPr>
        <p:spPr>
          <a:xfrm>
            <a:off x="578426" y="1140165"/>
            <a:ext cx="100657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Compact base matrix [R1-1703697</a:t>
            </a: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]</a:t>
            </a:r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Check node degree : (17, 19, 17, 3)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Dense base matrix </a:t>
            </a:r>
          </a:p>
          <a:p>
            <a:pPr lvl="1"/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302294"/>
              </p:ext>
            </p:extLst>
          </p:nvPr>
        </p:nvGraphicFramePr>
        <p:xfrm>
          <a:off x="1224705" y="3168251"/>
          <a:ext cx="7058025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" name="워크시트" r:id="rId3" imgW="7058033" imgH="1104840" progId="Excel.Sheet.12">
                  <p:embed/>
                </p:oleObj>
              </mc:Choice>
              <mc:Fallback>
                <p:oleObj name="워크시트" r:id="rId3" imgW="7058033" imgH="11048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4705" y="3168251"/>
                        <a:ext cx="7058025" cy="110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865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 </a:t>
            </a:r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(3)</a:t>
            </a:r>
            <a:endParaRPr lang="en-GB" sz="4000" dirty="0"/>
          </a:p>
        </p:txBody>
      </p:sp>
      <p:sp>
        <p:nvSpPr>
          <p:cNvPr id="4" name="Rectangle 10"/>
          <p:cNvSpPr/>
          <p:nvPr/>
        </p:nvSpPr>
        <p:spPr>
          <a:xfrm>
            <a:off x="578426" y="1123387"/>
            <a:ext cx="100657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Large </a:t>
            </a: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base matrix </a:t>
            </a: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[R1-1703001</a:t>
            </a: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]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Check node degree: (19, 19, 19, 19, 19, 18)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Sparse base matrix</a:t>
            </a: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graphicFrame>
        <p:nvGraphicFramePr>
          <p:cNvPr id="11" name="개체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72062"/>
              </p:ext>
            </p:extLst>
          </p:nvPr>
        </p:nvGraphicFramePr>
        <p:xfrm>
          <a:off x="938738" y="2861042"/>
          <a:ext cx="10155288" cy="120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" name="워크시트" r:id="rId3" imgW="13039857" imgH="1543050" progId="Excel.Sheet.12">
                  <p:embed/>
                </p:oleObj>
              </mc:Choice>
              <mc:Fallback>
                <p:oleObj name="워크시트" r:id="rId3" imgW="13039857" imgH="154305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738" y="2861042"/>
                        <a:ext cx="10155288" cy="120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877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Example of scheduling</a:t>
            </a:r>
            <a:endParaRPr lang="en-GB" sz="4000" dirty="0"/>
          </a:p>
        </p:txBody>
      </p:sp>
      <p:sp>
        <p:nvSpPr>
          <p:cNvPr id="4" name="Rectangle 10"/>
          <p:cNvSpPr/>
          <p:nvPr/>
        </p:nvSpPr>
        <p:spPr>
          <a:xfrm>
            <a:off x="578426" y="1056275"/>
            <a:ext cx="100657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Compact </a:t>
            </a: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base </a:t>
            </a: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matrix</a:t>
            </a: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Parallelism level : 512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Number of core : 1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Because of dense edges, pipeline stalls are </a:t>
            </a: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necessary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Total 83 clocks for 1-iteration</a:t>
            </a:r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689998"/>
              </p:ext>
            </p:extLst>
          </p:nvPr>
        </p:nvGraphicFramePr>
        <p:xfrm>
          <a:off x="116513" y="2623540"/>
          <a:ext cx="13055600" cy="73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4" name="워크시트" r:id="rId3" imgW="29965577" imgH="1685880" progId="Excel.Sheet.12">
                  <p:embed/>
                </p:oleObj>
              </mc:Choice>
              <mc:Fallback>
                <p:oleObj name="워크시트" r:id="rId3" imgW="29965577" imgH="16858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513" y="2623540"/>
                        <a:ext cx="13055600" cy="734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0"/>
          <p:cNvSpPr/>
          <p:nvPr/>
        </p:nvSpPr>
        <p:spPr>
          <a:xfrm>
            <a:off x="578420" y="3631782"/>
            <a:ext cx="100657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Large base matrix</a:t>
            </a: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Parallelism level : </a:t>
            </a: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512</a:t>
            </a: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Number of </a:t>
            </a: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cores </a:t>
            </a:r>
            <a:r>
              <a:rPr lang="en-US" altLang="ko-KR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: </a:t>
            </a: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2</a:t>
            </a:r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2 time faster check node operation can reduce the </a:t>
            </a: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latency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Total 81 clocks for 1-iteration</a:t>
            </a: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871384"/>
              </p:ext>
            </p:extLst>
          </p:nvPr>
        </p:nvGraphicFramePr>
        <p:xfrm>
          <a:off x="116513" y="5262998"/>
          <a:ext cx="12244898" cy="140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5" name="워크시트" r:id="rId5" imgW="29260800" imgH="3362310" progId="Excel.Sheet.12">
                  <p:embed/>
                </p:oleObj>
              </mc:Choice>
              <mc:Fallback>
                <p:oleObj name="워크시트" r:id="rId5" imgW="29260800" imgH="336231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6513" y="5262998"/>
                        <a:ext cx="12244898" cy="140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486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70" y="1472554"/>
            <a:ext cx="10385946" cy="471518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dirty="0" smtClean="0"/>
              <a:t>Observations summary</a:t>
            </a:r>
            <a:endParaRPr lang="en-US" altLang="zh-CN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 smtClean="0"/>
              <a:t>Compact </a:t>
            </a:r>
            <a:r>
              <a:rPr lang="en-US" altLang="zh-CN" dirty="0" smtClean="0"/>
              <a:t>matrix need </a:t>
            </a:r>
            <a:r>
              <a:rPr lang="en-US" altLang="zh-CN" dirty="0" smtClean="0"/>
              <a:t>pipeline </a:t>
            </a:r>
            <a:r>
              <a:rPr lang="en-US" altLang="zh-CN" dirty="0" smtClean="0"/>
              <a:t>stalls because of dense matrix</a:t>
            </a:r>
            <a:endParaRPr lang="en-US" altLang="zh-CN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 smtClean="0"/>
              <a:t>Large </a:t>
            </a:r>
            <a:r>
              <a:rPr lang="en-US" altLang="zh-CN" dirty="0" smtClean="0"/>
              <a:t>matrix</a:t>
            </a:r>
            <a:endParaRPr lang="en-US" altLang="zh-CN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dirty="0"/>
              <a:t>2-core </a:t>
            </a:r>
            <a:r>
              <a:rPr lang="en-US" altLang="zh-CN" dirty="0" smtClean="0"/>
              <a:t>is 2 </a:t>
            </a:r>
            <a:r>
              <a:rPr lang="en-US" altLang="zh-CN" dirty="0" smtClean="0"/>
              <a:t>time faster check node </a:t>
            </a:r>
            <a:r>
              <a:rPr lang="en-US" altLang="zh-CN" dirty="0" smtClean="0"/>
              <a:t>operation  than 1-core</a:t>
            </a:r>
            <a:endParaRPr lang="en-US" altLang="zh-CN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dirty="0" smtClean="0"/>
              <a:t>Smart scheduling is possible due to sparse </a:t>
            </a:r>
            <a:r>
              <a:rPr lang="en-US" altLang="zh-CN" dirty="0" smtClean="0"/>
              <a:t> matrix then it has smaller pipeline stall than compact matrix</a:t>
            </a:r>
            <a:endParaRPr lang="en-US" altLang="zh-CN" dirty="0" smtClean="0"/>
          </a:p>
          <a:p>
            <a:pPr lvl="1">
              <a:buFont typeface="Wingdings" panose="05000000000000000000" pitchFamily="2" charset="2"/>
              <a:buChar char="l"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 smtClean="0"/>
              <a:t>With </a:t>
            </a:r>
            <a:r>
              <a:rPr lang="en-US" altLang="zh-CN" dirty="0"/>
              <a:t>the same performance and </a:t>
            </a:r>
            <a:r>
              <a:rPr lang="en-US" altLang="zh-CN" dirty="0" smtClean="0"/>
              <a:t>similar number of edges in H matrix,  </a:t>
            </a:r>
            <a:endParaRPr lang="en-US" altLang="zh-CN" dirty="0"/>
          </a:p>
          <a:p>
            <a:pPr lvl="1"/>
            <a:r>
              <a:rPr lang="en-US" altLang="zh-CN" dirty="0" smtClean="0"/>
              <a:t>If same parallelism is applied, the </a:t>
            </a:r>
            <a:r>
              <a:rPr lang="en-US" altLang="zh-CN" dirty="0" smtClean="0"/>
              <a:t>latency is very similar regardless of base matrix </a:t>
            </a:r>
            <a:r>
              <a:rPr lang="en-US" altLang="zh-CN" dirty="0" smtClean="0"/>
              <a:t>type</a:t>
            </a:r>
            <a:endParaRPr lang="en-US" altLang="zh-CN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573170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5403</TotalTime>
  <Words>239</Words>
  <Application>Microsoft Office PowerPoint</Application>
  <PresentationFormat>와이드스크린</PresentationFormat>
  <Paragraphs>46</Paragraphs>
  <Slides>6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ＭＳ Ｐゴシック</vt:lpstr>
      <vt:lpstr>Nokia Pure Text</vt:lpstr>
      <vt:lpstr>宋体</vt:lpstr>
      <vt:lpstr>Arial</vt:lpstr>
      <vt:lpstr>Calibri</vt:lpstr>
      <vt:lpstr>Calibri Light</vt:lpstr>
      <vt:lpstr>Wingdings</vt:lpstr>
      <vt:lpstr>Office Theme</vt:lpstr>
      <vt:lpstr>워크시트</vt:lpstr>
      <vt:lpstr>Microsoft Excel 워크시트</vt:lpstr>
      <vt:lpstr>WF on observation of latency</vt:lpstr>
      <vt:lpstr> </vt:lpstr>
      <vt:lpstr> </vt:lpstr>
      <vt:lpstr> </vt:lpstr>
      <vt:lpstr> 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신종웅/수석연구원〉차세대표준(연)ABM팀(jongwoong.shin@lge.com)</cp:lastModifiedBy>
  <cp:revision>367</cp:revision>
  <dcterms:created xsi:type="dcterms:W3CDTF">2016-04-11T10:28:00Z</dcterms:created>
  <dcterms:modified xsi:type="dcterms:W3CDTF">2017-02-15T15:45:01Z</dcterms:modified>
</cp:coreProperties>
</file>