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collision handling for multicast in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  <a:r>
              <a:rPr lang="en-US">
                <a:solidFill>
                  <a:schemeClr val="tx1"/>
                </a:solidFill>
              </a:rPr>
              <a:t>, Nokia, ABS…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32240" y="110043"/>
            <a:ext cx="228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R1-1703800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hangingPunct="0">
              <a:buNone/>
            </a:pPr>
            <a:r>
              <a:rPr lang="en-US" b="1" dirty="0"/>
              <a:t>In RAN1#87 meeting, regarding SC-PTM, the following agreements are made:</a:t>
            </a:r>
          </a:p>
          <a:p>
            <a:pPr hangingPunct="0"/>
            <a:r>
              <a:rPr lang="en-US" dirty="0">
                <a:highlight>
                  <a:srgbClr val="FFFF00"/>
                </a:highlight>
              </a:rPr>
              <a:t>Working assumption:</a:t>
            </a:r>
          </a:p>
          <a:p>
            <a:pPr lvl="1"/>
            <a:r>
              <a:rPr lang="en-GB" dirty="0"/>
              <a:t>When a UE is monitoring Type1-CSS for paging at its Paging Occasion, it is not required to simultaneously monitor MPDCCH search spaces for SC-MCCH or SC-MTCH or receive PDSCH for SC-MCCH or SC-MTCH.</a:t>
            </a:r>
            <a:endParaRPr lang="en-US" dirty="0"/>
          </a:p>
          <a:p>
            <a:pPr lvl="1"/>
            <a:r>
              <a:rPr lang="en-GB" dirty="0"/>
              <a:t>This working assumption is automatically confirmed/abandoned if the corresponding RAN2 working assumption is confirmed/abandoned.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hangingPunct="0"/>
            <a:r>
              <a:rPr lang="en-US" dirty="0">
                <a:highlight>
                  <a:srgbClr val="00FF00"/>
                </a:highlight>
              </a:rPr>
              <a:t>Agreement:</a:t>
            </a:r>
          </a:p>
          <a:p>
            <a:pPr lvl="1"/>
            <a:r>
              <a:rPr lang="en-GB" dirty="0"/>
              <a:t>Collision between SC-PTM related transmissions and PSS/SSS, PBCH, and SIBs, is handled in the same way as Rel-13 </a:t>
            </a:r>
            <a:r>
              <a:rPr lang="en-GB" dirty="0" err="1"/>
              <a:t>eMTC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The UE is not required to simultaneously monitor the MPDCCH search spaces for SC-MCCH and SC-MTCH.</a:t>
            </a:r>
          </a:p>
          <a:p>
            <a:pPr lvl="1"/>
            <a:r>
              <a:rPr lang="en-US" dirty="0"/>
              <a:t>When a UE is monitoring MPDCCH search space for SC-MCCH or receiving PDSCH carrying SC-MCCH, it is not required to simultaneously monitor MPDCCH search space for SC-MTCH or receive PDSCH carrying SC-MTCH.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0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Confirm RAN1#88 working assumption:</a:t>
            </a:r>
          </a:p>
          <a:p>
            <a:pPr lvl="1"/>
            <a:r>
              <a:rPr lang="en-US" sz="1600" dirty="0"/>
              <a:t>When a UE is monitoring Type1-CSS for paging at its Paging Occasion, it is not required to simultaneously monitor MPDCCH search spaces for SC-MCCH or SC-MTCH or receive PDSCH for SC-MCCH or SC-MTCH.</a:t>
            </a:r>
          </a:p>
          <a:p>
            <a:endParaRPr lang="en-US" sz="2000" dirty="0"/>
          </a:p>
          <a:p>
            <a:r>
              <a:rPr lang="en-US" sz="2000" dirty="0"/>
              <a:t>The eNB continues to transmit SC-MCCH/MTCH MPDCCH and PDSCH, when those SFs collide in time (but not in frequency) with CSS paging occasions.</a:t>
            </a:r>
          </a:p>
          <a:p>
            <a:endParaRPr lang="en-US" sz="2000" dirty="0"/>
          </a:p>
          <a:p>
            <a:r>
              <a:rPr lang="en-US" sz="2000" dirty="0"/>
              <a:t>The UE is expected to continue receiving SC-PTM related transmissions, i.e., MPDCCH/PDSCH carrying SC-MCCH/SC-MTCH after the </a:t>
            </a:r>
            <a:r>
              <a:rPr lang="en-US" sz="2000"/>
              <a:t>UE finishes </a:t>
            </a:r>
            <a:r>
              <a:rPr lang="en-US" sz="2000" dirty="0"/>
              <a:t>monitoring its paging occasion and if the UE is not paged by the network.</a:t>
            </a:r>
          </a:p>
          <a:p>
            <a:endParaRPr lang="en-US" sz="2000" dirty="0"/>
          </a:p>
          <a:p>
            <a:r>
              <a:rPr lang="en-US" sz="2000" dirty="0"/>
              <a:t>MPDCCH search space configuration for SC-MTCH consists of {narrowband, </a:t>
            </a:r>
            <a:r>
              <a:rPr lang="en-US" sz="2000" dirty="0" err="1"/>
              <a:t>Rmax</a:t>
            </a:r>
            <a:r>
              <a:rPr lang="en-US" sz="2000" dirty="0"/>
              <a:t>, G, Scheduling-offset}.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13052</TotalTime>
  <Words>219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collision handling for multicast in FeMTC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1181</cp:revision>
  <dcterms:created xsi:type="dcterms:W3CDTF">2015-04-22T00:12:23Z</dcterms:created>
  <dcterms:modified xsi:type="dcterms:W3CDTF">2017-02-15T06:46:01Z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