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58330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WG1#88 Meeting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13th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-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17th February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8.1.4.2.1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テキスト ボックス 3"/>
          <p:cNvSpPr txBox="1">
            <a:spLocks noChangeArrowheads="1"/>
          </p:cNvSpPr>
          <p:nvPr/>
        </p:nvSpPr>
        <p:spPr bwMode="auto">
          <a:xfrm>
            <a:off x="7074203" y="228600"/>
            <a:ext cx="14542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R1-1703721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4" name="제목 1"/>
          <p:cNvSpPr txBox="1">
            <a:spLocks/>
          </p:cNvSpPr>
          <p:nvPr/>
        </p:nvSpPr>
        <p:spPr>
          <a:xfrm>
            <a:off x="685800" y="2130425"/>
            <a:ext cx="7772400" cy="1010543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WF on maximum</a:t>
            </a:r>
            <a:r>
              <a:rPr kumimoji="0" lang="en-US" altLang="ko-KR" sz="44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 </a:t>
            </a:r>
            <a:r>
              <a:rPr lang="en-US" altLang="ko-KR" sz="4400" dirty="0" smtClean="0">
                <a:solidFill>
                  <a:prstClr val="black"/>
                </a:solidFill>
                <a:latin typeface="Calibri"/>
                <a:ea typeface="+mj-ea"/>
                <a:cs typeface="+mj-cs"/>
              </a:rPr>
              <a:t>m</a:t>
            </a:r>
            <a:r>
              <a:rPr kumimoji="0" lang="en-US" altLang="ko-KR" sz="44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other </a:t>
            </a:r>
            <a:r>
              <a:rPr lang="en-US" altLang="ko-KR" sz="4400" dirty="0" smtClean="0">
                <a:solidFill>
                  <a:prstClr val="black"/>
                </a:solidFill>
                <a:latin typeface="Calibri"/>
                <a:ea typeface="+mj-ea"/>
                <a:cs typeface="+mj-cs"/>
              </a:rPr>
              <a:t>c</a:t>
            </a:r>
            <a:r>
              <a:rPr kumimoji="0" lang="en-US" altLang="ko-KR" sz="44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ode </a:t>
            </a:r>
            <a:r>
              <a:rPr lang="en-US" altLang="ko-KR" sz="4400" dirty="0" smtClean="0">
                <a:solidFill>
                  <a:prstClr val="black"/>
                </a:solidFill>
                <a:latin typeface="Calibri"/>
                <a:ea typeface="+mj-ea"/>
                <a:cs typeface="+mj-cs"/>
              </a:rPr>
              <a:t>s</a:t>
            </a:r>
            <a:r>
              <a:rPr kumimoji="0" lang="en-US" altLang="ko-KR" sz="4400" b="0" i="0" u="none" strike="noStrike" kern="1200" cap="none" spc="0" normalizeH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ize</a:t>
            </a:r>
            <a:endParaRPr kumimoji="0" lang="ko-KR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1524000" y="403860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/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</a:rPr>
              <a:t>Huawei, HiSilicon, CATT, </a:t>
            </a:r>
            <a:r>
              <a:rPr lang="en-US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CoherentLogix</a:t>
            </a:r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</a:rPr>
              <a:t>, </a:t>
            </a:r>
            <a:r>
              <a:rPr lang="en-US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Accelercomm</a:t>
            </a:r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</a:rPr>
              <a:t>, </a:t>
            </a:r>
            <a:r>
              <a:rPr lang="en-US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MediaTek</a:t>
            </a:r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</a:rPr>
              <a:t>, </a:t>
            </a:r>
            <a:r>
              <a:rPr lang="en-US" dirty="0" err="1" smtClean="0">
                <a:solidFill>
                  <a:schemeClr val="tx1"/>
                </a:solidFill>
                <a:latin typeface="Calibri" panose="020F0502020204030204" pitchFamily="34" charset="0"/>
              </a:rPr>
              <a:t>InterDigital</a:t>
            </a:r>
            <a:endParaRPr lang="en-US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u="sng" dirty="0"/>
              <a:t>Agreement </a:t>
            </a:r>
            <a:r>
              <a:rPr lang="en-US" dirty="0"/>
              <a:t>(RAN1 NR </a:t>
            </a:r>
            <a:r>
              <a:rPr lang="en-US" dirty="0" err="1" smtClean="0"/>
              <a:t>adhoc</a:t>
            </a:r>
            <a:r>
              <a:rPr lang="en-US" dirty="0"/>
              <a:t>): </a:t>
            </a:r>
          </a:p>
          <a:p>
            <a:pPr lvl="1"/>
            <a:r>
              <a:rPr lang="en-US" dirty="0"/>
              <a:t>Maximum mother code size of Polar code, N=2</a:t>
            </a:r>
            <a:r>
              <a:rPr lang="en-US" baseline="30000" dirty="0"/>
              <a:t>n</a:t>
            </a:r>
            <a:r>
              <a:rPr lang="en-US" dirty="0"/>
              <a:t>, is:</a:t>
            </a:r>
          </a:p>
          <a:p>
            <a:pPr lvl="2">
              <a:buFont typeface="Calibri" panose="020F0502020204030204" pitchFamily="34" charset="0"/>
              <a:buChar char="‒"/>
            </a:pPr>
            <a:r>
              <a:rPr lang="en-US" dirty="0"/>
              <a:t>256 &lt;= </a:t>
            </a:r>
            <a:r>
              <a:rPr lang="en-US" dirty="0" err="1"/>
              <a:t>N</a:t>
            </a:r>
            <a:r>
              <a:rPr lang="en-US" baseline="-25000" dirty="0" err="1"/>
              <a:t>max,DCI</a:t>
            </a:r>
            <a:r>
              <a:rPr lang="en-US" dirty="0"/>
              <a:t> &lt;=1024 for downlink control information</a:t>
            </a:r>
          </a:p>
          <a:p>
            <a:pPr lvl="2">
              <a:buFont typeface="Calibri" panose="020F0502020204030204" pitchFamily="34" charset="0"/>
              <a:buChar char="‒"/>
            </a:pPr>
            <a:r>
              <a:rPr lang="en-US" dirty="0"/>
              <a:t>1024 &lt;= </a:t>
            </a:r>
            <a:r>
              <a:rPr lang="en-US" dirty="0" err="1"/>
              <a:t>N</a:t>
            </a:r>
            <a:r>
              <a:rPr lang="en-US" baseline="-25000" dirty="0" err="1"/>
              <a:t>max,UCI</a:t>
            </a:r>
            <a:r>
              <a:rPr lang="en-US" dirty="0"/>
              <a:t> &lt;= 2048 for uplink control information</a:t>
            </a:r>
          </a:p>
          <a:p>
            <a:pPr lvl="1"/>
            <a:r>
              <a:rPr lang="en-US" dirty="0"/>
              <a:t>Exact values to be revisited with the aim of agreeing at RAN1#88 </a:t>
            </a:r>
          </a:p>
        </p:txBody>
      </p:sp>
    </p:spTree>
    <p:extLst>
      <p:ext uri="{BB962C8B-B14F-4D97-AF65-F5344CB8AC3E}">
        <p14:creationId xmlns:p14="http://schemas.microsoft.com/office/powerpoint/2010/main" xmlns="" val="2311181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Observations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9600" y="1295400"/>
            <a:ext cx="8077200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High-layer payload: </a:t>
            </a:r>
          </a:p>
          <a:p>
            <a:pPr marL="265113" indent="-265113">
              <a:buFontTx/>
              <a:buChar char="-"/>
            </a:pPr>
            <a:r>
              <a:rPr lang="en-US" dirty="0" smtClean="0"/>
              <a:t>A </a:t>
            </a:r>
            <a:r>
              <a:rPr lang="en-US" dirty="0"/>
              <a:t>large DCI payload is proposed to meet the requirement for advanced scheduling of </a:t>
            </a:r>
            <a:r>
              <a:rPr lang="en-US" dirty="0" err="1"/>
              <a:t>eMBB</a:t>
            </a:r>
            <a:r>
              <a:rPr lang="en-US" dirty="0"/>
              <a:t>; </a:t>
            </a:r>
          </a:p>
          <a:p>
            <a:pPr marL="265113" indent="-265113">
              <a:buFontTx/>
              <a:buChar char="-"/>
            </a:pPr>
            <a:r>
              <a:rPr lang="en-US" dirty="0" smtClean="0"/>
              <a:t>A large UCI payload &gt;= hundreds of bits [Chairman note 86-adhoc]</a:t>
            </a:r>
          </a:p>
          <a:p>
            <a:endParaRPr lang="en-US" dirty="0"/>
          </a:p>
          <a:p>
            <a:r>
              <a:rPr lang="en-US" b="1" dirty="0" smtClean="0"/>
              <a:t>Gain Larger N</a:t>
            </a:r>
            <a:r>
              <a:rPr lang="en-US" b="1" baseline="-25000" dirty="0" smtClean="0"/>
              <a:t>max</a:t>
            </a:r>
            <a:r>
              <a:rPr lang="en-US" b="1" dirty="0" smtClean="0"/>
              <a:t> vs Repetition: </a:t>
            </a:r>
            <a:r>
              <a:rPr lang="en-US" dirty="0" smtClean="0"/>
              <a:t> </a:t>
            </a:r>
          </a:p>
          <a:p>
            <a:pPr marL="265113" indent="-265113">
              <a:buFontTx/>
              <a:buChar char="-"/>
            </a:pPr>
            <a:r>
              <a:rPr lang="en-US" dirty="0"/>
              <a:t>DCI: up to 0.8dB [R1-1701703, HW]</a:t>
            </a:r>
          </a:p>
          <a:p>
            <a:pPr marL="265113" indent="-265113">
              <a:buFontTx/>
              <a:buChar char="-"/>
            </a:pPr>
            <a:r>
              <a:rPr lang="en-US" dirty="0" smtClean="0"/>
              <a:t>UCI</a:t>
            </a:r>
            <a:r>
              <a:rPr lang="en-US" dirty="0"/>
              <a:t>: up to 1.1dB [R1-1701703, HW]</a:t>
            </a:r>
          </a:p>
          <a:p>
            <a:pPr marL="265113" indent="-265113">
              <a:buFontTx/>
              <a:buChar char="-"/>
            </a:pPr>
            <a:r>
              <a:rPr lang="en-US" dirty="0" smtClean="0"/>
              <a:t>If </a:t>
            </a:r>
            <a:r>
              <a:rPr lang="en-US" dirty="0"/>
              <a:t>Nmax = 256, up to 0.5dB [Fig.2 R1- 1702713, Intel] </a:t>
            </a:r>
          </a:p>
          <a:p>
            <a:endParaRPr lang="en-US" dirty="0" smtClean="0"/>
          </a:p>
          <a:p>
            <a:r>
              <a:rPr lang="en-US" b="1" dirty="0" smtClean="0"/>
              <a:t>Implementation</a:t>
            </a:r>
            <a:r>
              <a:rPr lang="en-US" dirty="0" smtClean="0"/>
              <a:t> </a:t>
            </a:r>
          </a:p>
          <a:p>
            <a:pPr marL="265113" indent="-265113">
              <a:buFontTx/>
              <a:buChar char="-"/>
            </a:pPr>
            <a:r>
              <a:rPr lang="en-US" dirty="0" smtClean="0"/>
              <a:t>Latency </a:t>
            </a:r>
            <a:r>
              <a:rPr lang="en-US" dirty="0"/>
              <a:t>of a codeword (&lt;Nmax) almost remain the same for different N; </a:t>
            </a:r>
          </a:p>
          <a:p>
            <a:pPr marL="265113" indent="-265113">
              <a:buFontTx/>
              <a:buChar char="-"/>
            </a:pPr>
            <a:r>
              <a:rPr lang="en-US" dirty="0"/>
              <a:t>2.3us for N=1024 and K=128 bit, only 1.35x longer than N=512 [Table 3 of R1-1702607, Qualcomm]</a:t>
            </a:r>
          </a:p>
          <a:p>
            <a:pPr marL="265113" indent="-265113">
              <a:buFontTx/>
              <a:buChar char="-"/>
            </a:pPr>
            <a:r>
              <a:rPr lang="en-US" dirty="0" smtClean="0"/>
              <a:t>594cycles </a:t>
            </a:r>
            <a:r>
              <a:rPr lang="en-US" dirty="0"/>
              <a:t>of [N=1K,K=100] -&gt; 534 cycles of [N=512, K=100] for SSC design [Table 4 of R1-1702607 , Qualcomm]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Proposal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9600" y="1219200"/>
            <a:ext cx="7848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Maximum mother code size of Polar code, N=2</a:t>
            </a:r>
            <a:r>
              <a:rPr lang="en-US" altLang="zh-CN" sz="2400" baseline="30000" dirty="0"/>
              <a:t>n</a:t>
            </a:r>
            <a:r>
              <a:rPr lang="en-US" altLang="zh-CN" sz="2400" dirty="0"/>
              <a:t>, is: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CN" sz="2400" dirty="0" err="1" smtClean="0"/>
              <a:t>N</a:t>
            </a:r>
            <a:r>
              <a:rPr lang="en-US" altLang="zh-CN" sz="2400" baseline="-25000" dirty="0" err="1" smtClean="0"/>
              <a:t>max,DCI</a:t>
            </a:r>
            <a:r>
              <a:rPr lang="en-US" altLang="zh-CN" sz="2400" dirty="0" smtClean="0"/>
              <a:t> = 1024 </a:t>
            </a:r>
            <a:r>
              <a:rPr lang="en-US" altLang="zh-CN" sz="2400" dirty="0"/>
              <a:t>for downlink control information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CN" sz="2400" dirty="0" err="1" smtClean="0"/>
              <a:t>N</a:t>
            </a:r>
            <a:r>
              <a:rPr lang="en-US" altLang="zh-CN" sz="2400" baseline="-25000" dirty="0" err="1" smtClean="0"/>
              <a:t>max,UCI</a:t>
            </a:r>
            <a:r>
              <a:rPr lang="en-US" altLang="zh-CN" sz="2400" dirty="0" smtClean="0"/>
              <a:t> = </a:t>
            </a:r>
            <a:r>
              <a:rPr lang="en-US" altLang="zh-CN" sz="2400" dirty="0"/>
              <a:t>2048 for uplink control information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248</Words>
  <Application>Microsoft Office PowerPoint</Application>
  <PresentationFormat>On-screen Show (4:3)</PresentationFormat>
  <Paragraphs>30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Slide 1</vt:lpstr>
      <vt:lpstr>Background</vt:lpstr>
      <vt:lpstr>Slide 3</vt:lpstr>
      <vt:lpstr>Slide 4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Y00903764</dc:creator>
  <cp:lastModifiedBy>Carmela Cozzo_CC</cp:lastModifiedBy>
  <cp:revision>21</cp:revision>
  <dcterms:created xsi:type="dcterms:W3CDTF">2017-02-13T20:51:48Z</dcterms:created>
  <dcterms:modified xsi:type="dcterms:W3CDTF">2017-02-16T09:09:20Z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(2)Lqw+xpEUYgdXs0E2nCl0XAdio6vi3Fj+JGFAKqiZQQpMReWCqjAh/dRsSkd5foseMJOAUlm+
SGVfnh7IJNE487032+CtuUZSzqpnyxhAFpRTR7SCkrFfOJfLJ+rsNc3LlArpzO5BtpOIQRuc
BFMpS+l+IaksW13nUutAQWWtQJfKeV7vwS3qLZGgMT1Pzpsw0VRwL+I8wsQuH3Ib1vrasswQ
LIqfsp2rKZPQZNrySP</vt:lpwstr>
  </property>
  <property fmtid="{D5CDD505-2E9C-101B-9397-08002B2CF9AE}" pid="3" name="_2015_ms_pID_7253431">
    <vt:lpwstr>efdRP50m2YpU+El4kCwC0dxVkOayk6Y0Cm/cuvLyx9zTL1IeKnTZ7r
3lqgJVuK0Y/rRfxat6oMSjqpObOhydgImP6vDzcWkv4CCuZemSN4LVlAR/O71VxwESB/QM+z
fTA2mXY9sKcbmG57QI1mLnAFRA/x5XlRGtbPyoIHeNBfOQ==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1487236070</vt:lpwstr>
  </property>
</Properties>
</file>