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UL Hopping and Resource Allocation for </a:t>
            </a:r>
            <a:r>
              <a:rPr lang="en-US" sz="4800" dirty="0" err="1"/>
              <a:t>FeMTC</a:t>
            </a:r>
            <a:r>
              <a:rPr lang="en-US" sz="4800" dirty="0"/>
              <a:t> UEs with 5MHz PUSCH Channel Bandwidth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7.2.3.1.1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R1-1703627</a:t>
            </a:r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Frequency Hopping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START_RB is restricted to narrow bands defined in </a:t>
            </a:r>
            <a:r>
              <a:rPr lang="en-US" dirty="0" err="1"/>
              <a:t>Rel</a:t>
            </a:r>
            <a:r>
              <a:rPr lang="en-US" dirty="0"/>
              <a:t> 13</a:t>
            </a:r>
          </a:p>
          <a:p>
            <a:r>
              <a:rPr lang="en-US" dirty="0"/>
              <a:t>START_RB hops using same equations as in </a:t>
            </a:r>
            <a:r>
              <a:rPr lang="en-US" dirty="0" err="1"/>
              <a:t>Rel</a:t>
            </a:r>
            <a:r>
              <a:rPr lang="en-US" dirty="0"/>
              <a:t> 13</a:t>
            </a:r>
          </a:p>
          <a:p>
            <a:r>
              <a:rPr lang="en-US" dirty="0"/>
              <a:t>Allocated RBs are the first NUM_RB RBs starting from the START_RB</a:t>
            </a:r>
          </a:p>
          <a:p>
            <a:pPr lvl="1"/>
            <a:r>
              <a:rPr lang="en-US" dirty="0"/>
              <a:t>This could include the center PRBs and edge PRBs even if they aren’t part of </a:t>
            </a:r>
            <a:r>
              <a:rPr lang="en-US" dirty="0" err="1"/>
              <a:t>Rel</a:t>
            </a:r>
            <a:r>
              <a:rPr lang="en-US" dirty="0"/>
              <a:t> 13 NBs</a:t>
            </a:r>
          </a:p>
          <a:p>
            <a:r>
              <a:rPr lang="en-US" dirty="0"/>
              <a:t>In case the hopping leads to wrap around, the PUSCH transmission on that </a:t>
            </a:r>
            <a:r>
              <a:rPr lang="en-US" dirty="0" err="1"/>
              <a:t>subframe</a:t>
            </a:r>
            <a:r>
              <a:rPr lang="en-US" dirty="0"/>
              <a:t> is dropped</a:t>
            </a:r>
          </a:p>
        </p:txBody>
      </p:sp>
    </p:spTree>
    <p:extLst>
      <p:ext uri="{BB962C8B-B14F-4D97-AF65-F5344CB8AC3E}">
        <p14:creationId xmlns:p14="http://schemas.microsoft.com/office/powerpoint/2010/main" val="1649839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Resource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Resource allocation</a:t>
            </a:r>
          </a:p>
          <a:p>
            <a:pPr lvl="1"/>
            <a:r>
              <a:rPr lang="en-US" dirty="0"/>
              <a:t>Resource allocation is restricted to predefined 5MHz BW parts</a:t>
            </a:r>
          </a:p>
          <a:p>
            <a:pPr lvl="2"/>
            <a:r>
              <a:rPr lang="en-US" dirty="0"/>
              <a:t>NB0-3, NB4-7, NB8-11,NB12-15</a:t>
            </a:r>
          </a:p>
          <a:p>
            <a:pPr lvl="1"/>
            <a:r>
              <a:rPr lang="en-US" dirty="0"/>
              <a:t>Resource allocation is specified by </a:t>
            </a:r>
          </a:p>
          <a:p>
            <a:pPr lvl="2"/>
            <a:r>
              <a:rPr lang="en-US" dirty="0"/>
              <a:t>Wideband index to indicate the 5MHz BW part which needs 0,1,2,2 bits for 5,10,15,20 MHz respectively</a:t>
            </a:r>
          </a:p>
          <a:p>
            <a:pPr lvl="2"/>
            <a:r>
              <a:rPr lang="en-US" dirty="0"/>
              <a:t>An 8 bit LUT for resource allocation within 5MHz which gives the start RB within the 5MHz BW part and NUM_RB (all allowed possibilities)</a:t>
            </a:r>
          </a:p>
          <a:p>
            <a:pPr lvl="1"/>
            <a:r>
              <a:rPr lang="en-US" dirty="0"/>
              <a:t>Required bits = 8,9,10,10 for 5,10,15,20 MHz  respectively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737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 Allocation within 5MHz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7039708" cy="4351338"/>
          </a:xfrm>
        </p:spPr>
        <p:txBody>
          <a:bodyPr/>
          <a:lstStyle/>
          <a:p>
            <a:r>
              <a:rPr lang="en-US" dirty="0"/>
              <a:t>RA communicated in DCI</a:t>
            </a:r>
          </a:p>
          <a:p>
            <a:r>
              <a:rPr lang="en-US" dirty="0"/>
              <a:t>INDEX determined as smallest INDEX such that RA &lt;= I_RA(INDEX). </a:t>
            </a:r>
          </a:p>
          <a:p>
            <a:r>
              <a:rPr lang="en-US" dirty="0"/>
              <a:t>NUM_RB obtained from the LUT.</a:t>
            </a:r>
          </a:p>
          <a:p>
            <a:r>
              <a:rPr lang="en-US" dirty="0"/>
              <a:t>START_RB_5MHz = RA – I_RA(INDEX-1)-1</a:t>
            </a:r>
          </a:p>
          <a:p>
            <a:pPr lvl="1"/>
            <a:r>
              <a:rPr lang="en-US" dirty="0"/>
              <a:t>I_RA(0) = -1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372961"/>
              </p:ext>
            </p:extLst>
          </p:nvPr>
        </p:nvGraphicFramePr>
        <p:xfrm>
          <a:off x="8172022" y="1690688"/>
          <a:ext cx="2887663" cy="311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Worksheet" r:id="rId3" imgW="2888202" imgH="3116370" progId="Excel.Sheet.12">
                  <p:embed/>
                </p:oleObj>
              </mc:Choice>
              <mc:Fallback>
                <p:oleObj name="Worksheet" r:id="rId3" imgW="2888202" imgH="31163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72022" y="1690688"/>
                        <a:ext cx="2887663" cy="311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6287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215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Office Theme</vt:lpstr>
      <vt:lpstr>Worksheet</vt:lpstr>
      <vt:lpstr>WF on UL Hopping and Resource Allocation for FeMTC UEs with 5MHz PUSCH Channel Bandwidth</vt:lpstr>
      <vt:lpstr>UL Frequency Hopping</vt:lpstr>
      <vt:lpstr>UL Resource Allocation</vt:lpstr>
      <vt:lpstr>Resource Allocation within 5MHz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Bhattad, Kapil</dc:creator>
  <cp:lastModifiedBy>Bhattad, Kapil</cp:lastModifiedBy>
  <cp:revision>24</cp:revision>
  <dcterms:created xsi:type="dcterms:W3CDTF">2017-02-13T09:47:42Z</dcterms:created>
  <dcterms:modified xsi:type="dcterms:W3CDTF">2017-02-14T07:23:20Z</dcterms:modified>
</cp:coreProperties>
</file>