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11" r:id="rId2"/>
    <p:sldId id="312" r:id="rId3"/>
    <p:sldId id="31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0215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IMR types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Ericsson, Intel,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KT, [CATT], </a:t>
            </a:r>
            <a:r>
              <a:rPr lang="en-US" altLang="ja-JP" dirty="0" smtClean="0">
                <a:solidFill>
                  <a:schemeClr val="tx1"/>
                </a:solidFill>
              </a:rPr>
              <a:t>[Qualcomm], xxx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R1-1703567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#88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2.3.5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19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 RAN1 NR </a:t>
            </a:r>
            <a:r>
              <a:rPr lang="en-US" altLang="ko-KR" dirty="0" err="1" smtClean="0"/>
              <a:t>adhoc</a:t>
            </a:r>
            <a:r>
              <a:rPr lang="en-US" altLang="ko-KR" dirty="0" smtClean="0"/>
              <a:t>, following agreement was made.</a:t>
            </a:r>
          </a:p>
          <a:p>
            <a:pPr marL="457200" lvl="1" indent="0">
              <a:buNone/>
            </a:pPr>
            <a:r>
              <a:rPr lang="en-US" altLang="ko-KR" b="1" u="sng" dirty="0"/>
              <a:t>Agreements:</a:t>
            </a:r>
            <a:endParaRPr lang="ko-KR" altLang="ko-KR"/>
          </a:p>
          <a:p>
            <a:pPr lvl="2"/>
            <a:r>
              <a:rPr lang="en-US" altLang="ko-KR" dirty="0"/>
              <a:t>For NR, support at least two types of resources used for interference measurement in CSI configuration based on the following candidates:</a:t>
            </a:r>
            <a:endParaRPr lang="ko-KR" altLang="ko-KR"/>
          </a:p>
          <a:p>
            <a:pPr lvl="3"/>
            <a:r>
              <a:rPr lang="en-US" altLang="ko-KR" dirty="0" smtClean="0"/>
              <a:t>ZP CSI-RS, NZP CSI-RS, DMRS</a:t>
            </a:r>
            <a:endParaRPr lang="ko-KR" altLang="ko-KR" smtClean="0"/>
          </a:p>
          <a:p>
            <a:pPr lvl="4"/>
            <a:r>
              <a:rPr lang="en-US" altLang="ko-KR" dirty="0" smtClean="0"/>
              <a:t>Including independent or joint usage of any combination of the above three candidates</a:t>
            </a:r>
            <a:endParaRPr lang="ko-KR" altLang="ko-KR" smtClean="0"/>
          </a:p>
          <a:p>
            <a:pPr lvl="3"/>
            <a:r>
              <a:rPr lang="en-US" altLang="ko-KR" dirty="0" smtClean="0"/>
              <a:t>Selection </a:t>
            </a:r>
            <a:r>
              <a:rPr lang="en-US" altLang="ko-KR" dirty="0"/>
              <a:t>is to be done in RAN1#88</a:t>
            </a:r>
            <a:endParaRPr lang="ko-KR" altLang="ko-KR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2781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NR supports both ZP CSI-RS and NZP CSI-RS based interference measurement.</a:t>
            </a:r>
          </a:p>
          <a:p>
            <a:pPr lvl="1"/>
            <a:r>
              <a:rPr lang="en-US" altLang="ko-KR" dirty="0" smtClean="0"/>
              <a:t>FFS: supporting DMRS for IMR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ZP CSI-RS RE patterns may be different from NZP CSI-RS RE patterns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FFS: ZP CSI-RS overlapped with other RSs (e.g. DMRS)</a:t>
            </a:r>
          </a:p>
          <a:p>
            <a:r>
              <a:rPr lang="en-US" altLang="ko-KR" dirty="0" smtClean="0"/>
              <a:t>Support </a:t>
            </a:r>
            <a:r>
              <a:rPr lang="en-US" altLang="ko-KR" dirty="0" smtClean="0"/>
              <a:t>interference </a:t>
            </a:r>
            <a:r>
              <a:rPr lang="en-US" altLang="ko-KR" dirty="0" smtClean="0">
                <a:solidFill>
                  <a:srgbClr val="FF0000"/>
                </a:solidFill>
              </a:rPr>
              <a:t>measurement </a:t>
            </a:r>
            <a:r>
              <a:rPr lang="en-US" altLang="ko-KR" dirty="0" smtClean="0"/>
              <a:t>based </a:t>
            </a:r>
            <a:r>
              <a:rPr lang="en-US" altLang="ko-KR" dirty="0" smtClean="0"/>
              <a:t>solely on ZP </a:t>
            </a:r>
            <a:r>
              <a:rPr lang="en-US" altLang="ko-KR" dirty="0" smtClean="0"/>
              <a:t>CSI-RS</a:t>
            </a:r>
          </a:p>
          <a:p>
            <a:r>
              <a:rPr lang="en-US" altLang="ko-KR" dirty="0" smtClean="0"/>
              <a:t>Support  both or one of followings</a:t>
            </a:r>
          </a:p>
          <a:p>
            <a:pPr lvl="1"/>
            <a:r>
              <a:rPr lang="en-US" altLang="ko-KR" dirty="0" smtClean="0"/>
              <a:t>Interference </a:t>
            </a:r>
            <a:r>
              <a:rPr lang="en-US" altLang="ko-KR" dirty="0">
                <a:solidFill>
                  <a:srgbClr val="FF0000"/>
                </a:solidFill>
              </a:rPr>
              <a:t>measurement</a:t>
            </a:r>
            <a:r>
              <a:rPr lang="en-US" altLang="ko-KR" dirty="0" smtClean="0"/>
              <a:t> based solely on NZP CSI-RS</a:t>
            </a:r>
          </a:p>
          <a:p>
            <a:pPr lvl="1"/>
            <a:r>
              <a:rPr lang="en-US" altLang="ko-KR" dirty="0" smtClean="0"/>
              <a:t>Interference </a:t>
            </a:r>
            <a:r>
              <a:rPr lang="en-US" altLang="ko-KR" dirty="0">
                <a:solidFill>
                  <a:srgbClr val="FF0000"/>
                </a:solidFill>
              </a:rPr>
              <a:t>measurement</a:t>
            </a:r>
            <a:r>
              <a:rPr lang="en-US" altLang="ko-KR" dirty="0" smtClean="0"/>
              <a:t> based on joint usage of ZP CSI-RS and NZP CSI-RS</a:t>
            </a:r>
          </a:p>
          <a:p>
            <a:r>
              <a:rPr lang="en-US" altLang="ko-KR" strike="sngStrike" dirty="0" smtClean="0">
                <a:solidFill>
                  <a:srgbClr val="FF0000"/>
                </a:solidFill>
              </a:rPr>
              <a:t>Interference method can be continued to discuss in WI phase</a:t>
            </a:r>
          </a:p>
          <a:p>
            <a:pPr lvl="1"/>
            <a:r>
              <a:rPr lang="en-US" altLang="ko-KR" strike="sngStrike" dirty="0" smtClean="0">
                <a:solidFill>
                  <a:srgbClr val="FF0000"/>
                </a:solidFill>
              </a:rPr>
              <a:t>Alt1</a:t>
            </a:r>
            <a:r>
              <a:rPr lang="en-US" altLang="ko-KR" strike="sngStrike" dirty="0">
                <a:solidFill>
                  <a:srgbClr val="FF0000"/>
                </a:solidFill>
              </a:rPr>
              <a:t>: </a:t>
            </a:r>
            <a:r>
              <a:rPr lang="en-US" altLang="ko-KR" strike="sngStrike" dirty="0" smtClean="0">
                <a:solidFill>
                  <a:srgbClr val="FF0000"/>
                </a:solidFill>
              </a:rPr>
              <a:t>interfere estimation </a:t>
            </a:r>
            <a:r>
              <a:rPr lang="en-US" altLang="ko-KR" strike="sngStrike" dirty="0" smtClean="0">
                <a:solidFill>
                  <a:srgbClr val="FF0000"/>
                </a:solidFill>
              </a:rPr>
              <a:t>channel coefficient/covariance estimation</a:t>
            </a:r>
          </a:p>
          <a:p>
            <a:pPr lvl="1"/>
            <a:r>
              <a:rPr lang="en-US" altLang="ko-KR" strike="sngStrike" dirty="0" smtClean="0">
                <a:solidFill>
                  <a:srgbClr val="FF0000"/>
                </a:solidFill>
              </a:rPr>
              <a:t>Alt2: interference power estimation</a:t>
            </a:r>
          </a:p>
          <a:p>
            <a:pPr lvl="1"/>
            <a:r>
              <a:rPr lang="en-US" altLang="ko-KR" strike="sngStrike" dirty="0" smtClean="0">
                <a:solidFill>
                  <a:srgbClr val="FF0000"/>
                </a:solidFill>
              </a:rPr>
              <a:t>Alt3: subtraction of the estimated desired signal</a:t>
            </a:r>
          </a:p>
          <a:p>
            <a:pPr lvl="1"/>
            <a:r>
              <a:rPr lang="en-US" altLang="ko-KR" strike="sngStrike" dirty="0" smtClean="0">
                <a:solidFill>
                  <a:srgbClr val="FF0000"/>
                </a:solidFill>
              </a:rPr>
              <a:t>Others not precluded</a:t>
            </a:r>
          </a:p>
          <a:p>
            <a:pPr lvl="1"/>
            <a:r>
              <a:rPr lang="en-US" altLang="ko-KR" strike="sngStrike" dirty="0" smtClean="0">
                <a:solidFill>
                  <a:srgbClr val="FF0000"/>
                </a:solidFill>
              </a:rPr>
              <a:t>Note: this does not mandate UE implementation and specification</a:t>
            </a:r>
            <a:endParaRPr lang="en-US" altLang="ko-KR" strike="sngStrike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74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19459</TotalTime>
  <Words>228</Words>
  <Application>Microsoft Office PowerPoint</Application>
  <PresentationFormat>화면 슬라이드 쇼(4:3)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IMR types for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467</cp:revision>
  <dcterms:created xsi:type="dcterms:W3CDTF">2016-03-24T01:14:08Z</dcterms:created>
  <dcterms:modified xsi:type="dcterms:W3CDTF">2017-02-15T13:14:01Z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