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>
                <a:solidFill>
                  <a:srgbClr val="000000"/>
                </a:solidFill>
              </a:rPr>
              <a:t>R1-1611044 </a:t>
            </a:r>
            <a:r>
              <a:rPr lang="en-US" sz="2400" b="1" dirty="0" smtClean="0"/>
              <a:t>Lisbon, Portugal, 10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8.1.4.2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DL MIMO Transmission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Ericsson, CATT, …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3581400"/>
          </a:xfrm>
        </p:spPr>
        <p:txBody>
          <a:bodyPr>
            <a:noAutofit/>
          </a:bodyPr>
          <a:lstStyle/>
          <a:p>
            <a:pPr algn="just"/>
            <a:r>
              <a:rPr lang="en-US" altLang="zh-CN" sz="2400" dirty="0" smtClean="0"/>
              <a:t>Support transmit diversity for downlink data transmission </a:t>
            </a:r>
            <a:r>
              <a:rPr lang="en-US" altLang="zh-CN" sz="2400" dirty="0" smtClean="0"/>
              <a:t>in </a:t>
            </a:r>
            <a:r>
              <a:rPr lang="en-US" altLang="zh-CN" sz="2400" dirty="0" smtClean="0"/>
              <a:t>NR</a:t>
            </a:r>
          </a:p>
          <a:p>
            <a:pPr lvl="1" algn="just"/>
            <a:r>
              <a:rPr lang="en-US" altLang="zh-CN" sz="2400" dirty="0" smtClean="0"/>
              <a:t>Transmit diversity based on DM-</a:t>
            </a:r>
            <a:r>
              <a:rPr lang="en-GB" altLang="zh-CN" sz="2400" dirty="0" smtClean="0"/>
              <a:t>RS for demodulation</a:t>
            </a:r>
            <a:endParaRPr lang="en-US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5977</TotalTime>
  <Words>39</Words>
  <Application>Microsoft Office PowerPoint</Application>
  <PresentationFormat>全屏显示(4:3)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幻灯片 1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509</cp:revision>
  <dcterms:created xsi:type="dcterms:W3CDTF">2016-03-24T01:14:08Z</dcterms:created>
  <dcterms:modified xsi:type="dcterms:W3CDTF">2016-10-14T09:21:59Z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(3)i3EwERUAKv9WLrrh1km/LPOodE+qw0qo09wMyqWJ2G8DoBKDGjHbdwsdBYn2KsmY2AmfJQ67
d0Lg/3WvMjYuMACIMCQFAalUH2j9FHtn0xpYyQGYGSNHjzPLdqIjnWuo8S6YbO5FTJN+RAv2
iTi9sk287U61glklUAp872oFqdEApI4g4of0bTyJX8ykRMg5t7DB8tnVD4tEMZ9zPLDPjWMf
BEkqiVOeYdRNNM5UwQ</vt:lpwstr>
  </property>
  <property fmtid="{D5CDD505-2E9C-101B-9397-08002B2CF9AE}" pid="9" name="_2015_ms_pID_7253431">
    <vt:lpwstr>QNfBEQkY39hq/iS0Y/WSk6j7DpoNdKdX9pa6j5iGLevfPWpfj+kcmM
mkmNvq7DsSNFRywG/f6YuMsX1W6ZuuHtzqyO/2hZH7funyj5PjTKgnDXcIY7TtU1DDTtkNwm
9KO2cb7DhiUrmeLadFeVreYhgE+FHOIdweiDfKgXFiftEjtiFTXIX+GNhf2rUtaFAexXidz+
zpBPGgKphnBQGUOL5ozdHsq/OIy7Wb7zMk/3</vt:lpwstr>
  </property>
  <property fmtid="{D5CDD505-2E9C-101B-9397-08002B2CF9AE}" pid="10" name="_2015_ms_pID_7253432">
    <vt:lpwstr>cacvkzCWsq5WGZGe2VdesbPsRp6v00H2bkO+
c7QNZ2xQ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1476198777</vt:lpwstr>
  </property>
</Properties>
</file>