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66129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4A672-C995-4A04-B597-73B1CFBCEFED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4C2FC-D2D4-4E03-83B0-17748F12DA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6044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4C2FC-D2D4-4E03-83B0-17748F12DA3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DL control channel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R1-1611036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8.1.7.1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/>
              <a:t>Study </a:t>
            </a:r>
            <a:r>
              <a:rPr lang="en-US" altLang="zh-CN" sz="2800" dirty="0" smtClean="0"/>
              <a:t>two </a:t>
            </a:r>
            <a:r>
              <a:rPr lang="en-US" altLang="zh-CN" sz="2800" dirty="0" smtClean="0"/>
              <a:t>(or multiple) steps </a:t>
            </a:r>
            <a:r>
              <a:rPr lang="en-US" altLang="zh-CN" sz="2800" dirty="0" smtClean="0"/>
              <a:t>control </a:t>
            </a:r>
            <a:r>
              <a:rPr lang="en-US" altLang="zh-CN" sz="2800" dirty="0" smtClean="0"/>
              <a:t>channel </a:t>
            </a:r>
            <a:r>
              <a:rPr lang="en-US" altLang="zh-CN" sz="2800" dirty="0" smtClean="0"/>
              <a:t>designs and compare pros and cons with one step control channel design</a:t>
            </a:r>
          </a:p>
          <a:p>
            <a:pPr lvl="1"/>
            <a:r>
              <a:rPr lang="en-US" altLang="zh-CN" sz="2400" dirty="0" smtClean="0"/>
              <a:t>Not limited to PDCCH equivalent, potential PCFICH equivalent can be considered</a:t>
            </a:r>
            <a:endParaRPr lang="en-US" altLang="zh-CN" sz="2400" dirty="0" smtClean="0"/>
          </a:p>
          <a:p>
            <a:r>
              <a:rPr lang="en-US" altLang="zh-CN" sz="2800" dirty="0" smtClean="0"/>
              <a:t>Email discussion until RAN1#87 to collect companies views at least on the following aspects:</a:t>
            </a:r>
          </a:p>
          <a:p>
            <a:pPr lvl="1"/>
            <a:r>
              <a:rPr lang="en-US" altLang="zh-CN" sz="2400" dirty="0" smtClean="0"/>
              <a:t>Use cases (e.g.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, low latency)</a:t>
            </a:r>
          </a:p>
          <a:p>
            <a:pPr lvl="1"/>
            <a:r>
              <a:rPr lang="en-US" altLang="zh-CN" sz="2400" dirty="0" smtClean="0"/>
              <a:t>Candidate designs of associated physical channels and reference signals</a:t>
            </a:r>
          </a:p>
          <a:p>
            <a:pPr lvl="1"/>
            <a:r>
              <a:rPr lang="en-US" altLang="zh-CN" sz="2400" dirty="0" smtClean="0"/>
              <a:t>Possible split of DCI bits in the two (or multiple steps)</a:t>
            </a:r>
          </a:p>
          <a:p>
            <a:pPr lvl="1"/>
            <a:r>
              <a:rPr lang="en-US" altLang="zh-CN" sz="2400" dirty="0" smtClean="0"/>
              <a:t>Applicability to slots and/or mini-slots</a:t>
            </a:r>
            <a:endParaRPr lang="en-GB" altLang="zh-CN" dirty="0" smtClean="0"/>
          </a:p>
          <a:p>
            <a:pPr lvl="3"/>
            <a:endParaRPr lang="en-US" altLang="zh-CN" i="1" dirty="0" smtClean="0"/>
          </a:p>
          <a:p>
            <a:pPr lvl="2"/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</TotalTime>
  <Words>102</Words>
  <Application>Microsoft Office PowerPoint</Application>
  <PresentationFormat>On-screen Show 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DL control channel design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David Mazzarese</cp:lastModifiedBy>
  <cp:revision>53</cp:revision>
  <dcterms:created xsi:type="dcterms:W3CDTF">2016-10-08T04:16:51Z</dcterms:created>
  <dcterms:modified xsi:type="dcterms:W3CDTF">2016-10-14T09:13:01Z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(2)+Z6n4iDTIbstqPZxqnuA+8TYHDtqs55+cheT5VSCMTtfaDRDSmLTynaZwR4Q/qSap1vZ/TZ6
hNSGLIl5xdxo75PG+YAZbSqBc1GtNr8GFwZsa7O49i3vmfcrWlstrBqieE30KPtxpAjVTEyZ
pp8ZOgYKqdIxTJvSL7dBfrPBESp6iB0T47xpLr7/Gbngr128hKBq5YPuLo9VdClM4Bms2urR
tfWEtsG3FThyv9nxeS</vt:lpwstr>
  </property>
  <property fmtid="{D5CDD505-2E9C-101B-9397-08002B2CF9AE}" pid="3" name="_2015_ms_pID_7253431">
    <vt:lpwstr>wcsiilw7yCaeBUVB3XFgbtpuaAIWfaF2HlN/4IwE1UJLtY4t4r5UjR
ZyDPLG1xa9Ugf8Bx9fxH14C2QwK+/RQR3qgWNeq1ly0o28IRiWxMGRJ+8i2MDSDFWk16/dYd
FHqefccs2lE+sP5++HpKTJQ1Bhsq7oia9XC+ARoz/VH3tNyuNWMQ4axaVVPtcD5B99otLtM1
5T9MBn8TsOABISyF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1476258649</vt:lpwstr>
  </property>
</Properties>
</file>