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theme/theme3.xml" ContentType="application/vnd.openxmlformats-officedocument.them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docProps/custom.xml" ContentType="application/vnd.openxmlformats-officedocument.custom-properties+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1.xml" ContentType="application/vnd.openxmlformats-officedocument.presentationml.slideMaster+xml"/>
  <Override PartName="/ppt/slideLayouts/slideLayout10.xml" ContentType="application/vnd.openxmlformats-officedocument.presentationml.slideLayout+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8.xml" ContentType="application/vnd.openxmlformats-officedocument.theme+xml"/>
  <Override PartName="/ppt/theme/theme9.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viewProps.xml" ContentType="application/vnd.openxmlformats-officedocument.presentationml.viewProps+xml"/>
  <Override PartName="/ppt/theme/theme6.xml" ContentType="application/vnd.openxmlformats-officedocument.theme+xml"/>
  <Override PartName="/ppt/theme/theme7.xml" ContentType="application/vnd.openxmlformats-officedocument.theme+xml"/>
  <Override PartName="/ppt/slideLayouts/slideLayout9.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docProps/core.xml" ContentType="application/vnd.openxmlformats-package.core-properties+xml"/>
  <Override PartName="/ppt/slideMasters/slideMaster2.xml" ContentType="application/vnd.openxmlformats-officedocument.presentationml.slideMaster+xml"/>
  <Default Extension="png" ContentType="image/png"/>
  <Override PartName="/ppt/theme/theme4.xml" ContentType="application/vnd.openxmlformats-officedocument.them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notesSlides/notesSlide1.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s/slide1.xml" ContentType="application/vnd.openxmlformats-officedocument.presentationml.slide+xml"/>
  <Default Extension="jpeg" ContentType="image/jpeg"/>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2" r:id="rId1"/>
    <p:sldMasterId id="2147483785" r:id="rId2"/>
    <p:sldMasterId id="2147483796" r:id="rId3"/>
    <p:sldMasterId id="2147483799" r:id="rId4"/>
    <p:sldMasterId id="2147483802" r:id="rId5"/>
    <p:sldMasterId id="2147483805" r:id="rId6"/>
    <p:sldMasterId id="2147483808" r:id="rId7"/>
    <p:sldMasterId id="2147483811" r:id="rId8"/>
    <p:sldMasterId id="2147483814" r:id="rId9"/>
    <p:sldMasterId id="2147483837" r:id="rId10"/>
    <p:sldMasterId id="2147483849" r:id="rId11"/>
  </p:sldMasterIdLst>
  <p:notesMasterIdLst>
    <p:notesMasterId r:id="rId16"/>
  </p:notesMasterIdLst>
  <p:handoutMasterIdLst>
    <p:handoutMasterId r:id="rId17"/>
  </p:handoutMasterIdLst>
  <p:sldIdLst>
    <p:sldId id="264" r:id="rId12"/>
    <p:sldId id="258" r:id="rId13"/>
    <p:sldId id="263" r:id="rId14"/>
    <p:sldId id="266" r:id="rId1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p:defaultTextStyle>
  <p:extLst>
    <p:ext uri="{EFAFB233-063F-42B5-8137-9DF3F51BA10A}">
      <p15:sldGuideLst xmlns="" xmlns:p15="http://schemas.microsoft.com/office/powerpoint/2012/main">
        <p15:guide id="1" orient="horz" pos="436">
          <p15:clr>
            <a:srgbClr val="A4A3A4"/>
          </p15:clr>
        </p15:guide>
        <p15:guide id="2" orient="horz" pos="618">
          <p15:clr>
            <a:srgbClr val="A4A3A4"/>
          </p15:clr>
        </p15:guide>
        <p15:guide id="3" orient="horz" pos="845">
          <p15:clr>
            <a:srgbClr val="A4A3A4"/>
          </p15:clr>
        </p15:guide>
        <p15:guide id="4" orient="horz" pos="2840">
          <p15:clr>
            <a:srgbClr val="A4A3A4"/>
          </p15:clr>
        </p15:guide>
        <p15:guide id="5" orient="horz" pos="4020">
          <p15:clr>
            <a:srgbClr val="A4A3A4"/>
          </p15:clr>
        </p15:guide>
        <p15:guide id="6" pos="5284">
          <p15:clr>
            <a:srgbClr val="A4A3A4"/>
          </p15:clr>
        </p15:guide>
        <p15:guide id="7" pos="476">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0"/>
      </p:ext>
    </p:extLst>
  </p:showPr>
  <p:clrMru>
    <a:srgbClr val="777777"/>
    <a:srgbClr val="990000"/>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399" autoAdjust="0"/>
    <p:restoredTop sz="94660"/>
  </p:normalViewPr>
  <p:slideViewPr>
    <p:cSldViewPr showGuides="1">
      <p:cViewPr>
        <p:scale>
          <a:sx n="120" d="100"/>
          <a:sy n="120" d="100"/>
        </p:scale>
        <p:origin x="-276" y="384"/>
      </p:cViewPr>
      <p:guideLst>
        <p:guide orient="horz" pos="436"/>
        <p:guide orient="horz" pos="618"/>
        <p:guide orient="horz" pos="845"/>
        <p:guide orient="horz" pos="2840"/>
        <p:guide orient="horz" pos="4020"/>
        <p:guide pos="5284"/>
        <p:guide pos="476"/>
      </p:guideLst>
    </p:cSldViewPr>
  </p:slideViewPr>
  <p:notesTextViewPr>
    <p:cViewPr>
      <p:scale>
        <a:sx n="1" d="1"/>
        <a:sy n="1" d="1"/>
      </p:scale>
      <p:origin x="0" y="0"/>
    </p:cViewPr>
  </p:notesTextViewPr>
  <p:sorterViewPr>
    <p:cViewPr>
      <p:scale>
        <a:sx n="100" d="100"/>
        <a:sy n="100" d="100"/>
      </p:scale>
      <p:origin x="0" y="0"/>
    </p:cViewPr>
  </p:sorterViewPr>
  <p:notesViewPr>
    <p:cSldViewPr showGuides="1">
      <p:cViewPr varScale="1">
        <p:scale>
          <a:sx n="85" d="100"/>
          <a:sy n="85" d="100"/>
        </p:scale>
        <p:origin x="3168" y="10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2.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Master" Target="slideMasters/slideMaster7.xml"/><Relationship Id="rId12" Type="http://schemas.openxmlformats.org/officeDocument/2006/relationships/slide" Target="slides/slide1.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5" Type="http://schemas.openxmlformats.org/officeDocument/2006/relationships/slideMaster" Target="slideMasters/slideMaster5.xml"/><Relationship Id="rId15" Type="http://schemas.openxmlformats.org/officeDocument/2006/relationships/slide" Target="slides/slide4.xml"/><Relationship Id="rId10" Type="http://schemas.openxmlformats.org/officeDocument/2006/relationships/slideMaster" Target="slideMasters/slideMaster10.xml"/><Relationship Id="rId19"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7330"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ea typeface="宋体" pitchFamily="2" charset="-122"/>
              </a:defRPr>
            </a:lvl1pPr>
          </a:lstStyle>
          <a:p>
            <a:pPr>
              <a:defRPr/>
            </a:pPr>
            <a:endParaRPr lang="zh-CN" altLang="en-US"/>
          </a:p>
        </p:txBody>
      </p:sp>
      <p:sp>
        <p:nvSpPr>
          <p:cNvPr id="227331"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ea typeface="宋体" pitchFamily="2" charset="-122"/>
              </a:defRPr>
            </a:lvl1pPr>
          </a:lstStyle>
          <a:p>
            <a:pPr>
              <a:defRPr/>
            </a:pPr>
            <a:fld id="{FD6B2986-D06E-4F3C-B19C-CC0A0E2B9416}" type="datetimeFigureOut">
              <a:rPr lang="zh-CN" altLang="en-US"/>
              <a:pPr>
                <a:defRPr/>
              </a:pPr>
              <a:t>2016/10/13</a:t>
            </a:fld>
            <a:endParaRPr lang="en-US" altLang="zh-CN"/>
          </a:p>
        </p:txBody>
      </p:sp>
      <p:sp>
        <p:nvSpPr>
          <p:cNvPr id="227332"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ea typeface="宋体" pitchFamily="2" charset="-122"/>
              </a:defRPr>
            </a:lvl1pPr>
          </a:lstStyle>
          <a:p>
            <a:pPr>
              <a:defRPr/>
            </a:pPr>
            <a:endParaRPr lang="en-US" altLang="zh-CN"/>
          </a:p>
        </p:txBody>
      </p:sp>
      <p:sp>
        <p:nvSpPr>
          <p:cNvPr id="227333"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ea typeface="宋体" pitchFamily="2" charset="-122"/>
              </a:defRPr>
            </a:lvl1pPr>
          </a:lstStyle>
          <a:p>
            <a:pPr>
              <a:defRPr/>
            </a:pPr>
            <a:fld id="{4B569440-9C1A-4A13-B530-46C3A9E17375}" type="slidenum">
              <a:rPr lang="zh-CN" altLang="en-US"/>
              <a:pPr>
                <a:defRPr/>
              </a:pPr>
              <a:t>‹#›</a:t>
            </a:fld>
            <a:endParaRPr lang="en-US" altLang="zh-CN"/>
          </a:p>
        </p:txBody>
      </p:sp>
    </p:spTree>
    <p:extLst>
      <p:ext uri="{BB962C8B-B14F-4D97-AF65-F5344CB8AC3E}">
        <p14:creationId xmlns="" xmlns:p14="http://schemas.microsoft.com/office/powerpoint/2010/main" val="941739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D49E830-B0FD-4BD6-99FA-B8335A314EB9}" type="datetimeFigureOut">
              <a:rPr lang="en-US" smtClean="0"/>
              <a:pPr/>
              <a:t>10/13/2016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40A1FDF-32F7-4048-8B00-1753A9D0C71C}" type="slidenum">
              <a:rPr lang="en-US" smtClean="0"/>
              <a:pPr/>
              <a:t>‹#›</a:t>
            </a:fld>
            <a:endParaRPr lang="en-US"/>
          </a:p>
        </p:txBody>
      </p:sp>
    </p:spTree>
    <p:extLst>
      <p:ext uri="{BB962C8B-B14F-4D97-AF65-F5344CB8AC3E}">
        <p14:creationId xmlns="" xmlns:p14="http://schemas.microsoft.com/office/powerpoint/2010/main" val="33864116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bwMode="auto">
          <a:noFill/>
          <a:ln>
            <a:solidFill>
              <a:srgbClr val="000000"/>
            </a:solidFill>
            <a:miter lim="800000"/>
            <a:headEnd/>
            <a:tailEnd/>
          </a:ln>
        </p:spPr>
      </p:sp>
      <p:sp>
        <p:nvSpPr>
          <p:cNvPr id="5123"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en-US" altLang="zh-CN" smtClean="0"/>
          </a:p>
        </p:txBody>
      </p:sp>
      <p:sp>
        <p:nvSpPr>
          <p:cNvPr id="5124" name="Slide Number Placeholder 3"/>
          <p:cNvSpPr>
            <a:spLocks noGrp="1"/>
          </p:cNvSpPr>
          <p:nvPr>
            <p:ph type="sldNum" sz="quarter" idx="5"/>
          </p:nvPr>
        </p:nvSpPr>
        <p:spPr bwMode="auto">
          <a:noFill/>
          <a:ln>
            <a:miter lim="800000"/>
            <a:headEnd/>
            <a:tailEnd/>
          </a:ln>
        </p:spPr>
        <p:txBody>
          <a:bodyPr/>
          <a:lstStyle/>
          <a:p>
            <a:fld id="{1B8C7936-7D4F-4924-B5B1-0CCA0F6A71DE}" type="slidenum">
              <a:rPr lang="zh-CN" altLang="en-US" smtClean="0"/>
              <a:pPr/>
              <a:t>1</a:t>
            </a:fld>
            <a:endParaRPr lang="en-US" altLang="zh-CN" smtClean="0"/>
          </a:p>
        </p:txBody>
      </p:sp>
    </p:spTree>
    <p:extLst>
      <p:ext uri="{BB962C8B-B14F-4D97-AF65-F5344CB8AC3E}">
        <p14:creationId xmlns="" xmlns:p14="http://schemas.microsoft.com/office/powerpoint/2010/main" val="224948260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155825"/>
            <a:ext cx="5616575" cy="625475"/>
          </a:xfrm>
        </p:spPr>
        <p:txBody>
          <a:bodyPr/>
          <a:lstStyle/>
          <a:p>
            <a:r>
              <a:rPr lang="zh-CN" altLang="en-US" smtClean="0"/>
              <a:t>单击此处编辑母版标题样式</a:t>
            </a:r>
            <a:endParaRPr lang="zh-CN" altLang="en-US" dirty="0"/>
          </a:p>
        </p:txBody>
      </p:sp>
      <p:sp>
        <p:nvSpPr>
          <p:cNvPr id="8" name="副标题 2"/>
          <p:cNvSpPr>
            <a:spLocks noGrp="1"/>
          </p:cNvSpPr>
          <p:nvPr>
            <p:ph type="subTitle" idx="11"/>
          </p:nvPr>
        </p:nvSpPr>
        <p:spPr>
          <a:xfrm>
            <a:off x="755650" y="3068638"/>
            <a:ext cx="6400800" cy="492443"/>
          </a:xfrm>
          <a:prstGeom prst="rect">
            <a:avLst/>
          </a:prstGeom>
        </p:spPr>
        <p:txBody>
          <a:bodyPr/>
          <a:lstStyle>
            <a:lvl1pPr marL="0" indent="0" algn="l">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dirty="0"/>
          </a:p>
        </p:txBody>
      </p:sp>
      <p:sp>
        <p:nvSpPr>
          <p:cNvPr id="4" name="Rectangle 19"/>
          <p:cNvSpPr>
            <a:spLocks noGrp="1" noChangeArrowheads="1"/>
          </p:cNvSpPr>
          <p:nvPr>
            <p:ph type="dt" sz="quarter" idx="12"/>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13976553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4500"/>
            </a:lvl1pPr>
          </a:lstStyle>
          <a:p>
            <a:r>
              <a:rPr lang="zh-CN" altLang="en-US" smtClean="0"/>
              <a:t>单击此处编辑母版标题样式</a:t>
            </a:r>
            <a:endParaRPr lang="en-US"/>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F174507-02E4-4C5F-986A-D30DDC0C288C}" type="datetimeFigureOut">
              <a:rPr lang="en-US" smtClean="0"/>
              <a:pPr/>
              <a:t>10/13/2016</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14191144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p>
            <a:fld id="{FF174507-02E4-4C5F-986A-D30DDC0C288C}" type="datetimeFigureOut">
              <a:rPr lang="en-US" smtClean="0"/>
              <a:pPr/>
              <a:t>10/13/2016</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8894044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smtClean="0"/>
              <a:t>单击此处编辑母版标题样式</a:t>
            </a:r>
            <a:endParaRPr lang="en-US"/>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p>
            <a:fld id="{FF174507-02E4-4C5F-986A-D30DDC0C288C}" type="datetimeFigureOut">
              <a:rPr lang="en-US" smtClean="0"/>
              <a:pPr/>
              <a:t>10/13/2016</a:t>
            </a:fld>
            <a:endParaRPr lang="en-US"/>
          </a:p>
        </p:txBody>
      </p:sp>
      <p:sp>
        <p:nvSpPr>
          <p:cNvPr id="8" name="页脚占位符 7"/>
          <p:cNvSpPr>
            <a:spLocks noGrp="1"/>
          </p:cNvSpPr>
          <p:nvPr>
            <p:ph type="ftr" sz="quarter" idx="11"/>
          </p:nvPr>
        </p:nvSpPr>
        <p:spPr/>
        <p:txBody>
          <a:bodyPr/>
          <a:lstStyle/>
          <a:p>
            <a:endParaRPr lang="en-US"/>
          </a:p>
        </p:txBody>
      </p:sp>
      <p:sp>
        <p:nvSpPr>
          <p:cNvPr id="9" name="灯片编号占位符 8"/>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225492433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p>
            <a:fld id="{FF174507-02E4-4C5F-986A-D30DDC0C288C}" type="datetimeFigureOut">
              <a:rPr lang="en-US" smtClean="0"/>
              <a:pPr/>
              <a:t>10/13/2016</a:t>
            </a:fld>
            <a:endParaRPr lang="en-US"/>
          </a:p>
        </p:txBody>
      </p:sp>
      <p:sp>
        <p:nvSpPr>
          <p:cNvPr id="4" name="页脚占位符 3"/>
          <p:cNvSpPr>
            <a:spLocks noGrp="1"/>
          </p:cNvSpPr>
          <p:nvPr>
            <p:ph type="ftr" sz="quarter" idx="11"/>
          </p:nvPr>
        </p:nvSpPr>
        <p:spPr/>
        <p:txBody>
          <a:bodyPr/>
          <a:lstStyle/>
          <a:p>
            <a:endParaRPr lang="en-US"/>
          </a:p>
        </p:txBody>
      </p:sp>
      <p:sp>
        <p:nvSpPr>
          <p:cNvPr id="5" name="灯片编号占位符 4"/>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36089212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F174507-02E4-4C5F-986A-D30DDC0C288C}" type="datetimeFigureOut">
              <a:rPr lang="en-US" smtClean="0"/>
              <a:pPr/>
              <a:t>10/13/2016</a:t>
            </a:fld>
            <a:endParaRPr lang="en-US"/>
          </a:p>
        </p:txBody>
      </p:sp>
      <p:sp>
        <p:nvSpPr>
          <p:cNvPr id="3" name="页脚占位符 2"/>
          <p:cNvSpPr>
            <a:spLocks noGrp="1"/>
          </p:cNvSpPr>
          <p:nvPr>
            <p:ph type="ftr" sz="quarter" idx="11"/>
          </p:nvPr>
        </p:nvSpPr>
        <p:spPr/>
        <p:txBody>
          <a:bodyPr/>
          <a:lstStyle/>
          <a:p>
            <a:endParaRPr lang="en-US"/>
          </a:p>
        </p:txBody>
      </p:sp>
      <p:sp>
        <p:nvSpPr>
          <p:cNvPr id="4" name="灯片编号占位符 3"/>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295550057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F174507-02E4-4C5F-986A-D30DDC0C288C}" type="datetimeFigureOut">
              <a:rPr lang="en-US" smtClean="0"/>
              <a:pPr/>
              <a:t>10/13/2016</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215748580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图片占位符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F174507-02E4-4C5F-986A-D30DDC0C288C}" type="datetimeFigureOut">
              <a:rPr lang="en-US" smtClean="0"/>
              <a:pPr/>
              <a:t>10/13/2016</a:t>
            </a:fld>
            <a:endParaRPr lang="en-US"/>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418339409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fld id="{FF174507-02E4-4C5F-986A-D30DDC0C288C}" type="datetimeFigureOut">
              <a:rPr lang="en-US" smtClean="0"/>
              <a:pPr/>
              <a:t>10/13/2016</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16972456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fld id="{FF174507-02E4-4C5F-986A-D30DDC0C288C}" type="datetimeFigureOut">
              <a:rPr lang="en-US" smtClean="0"/>
              <a:pPr/>
              <a:t>10/13/2016</a:t>
            </a:fld>
            <a:endParaRPr lang="en-US"/>
          </a:p>
        </p:txBody>
      </p:sp>
      <p:sp>
        <p:nvSpPr>
          <p:cNvPr id="5" name="页脚占位符 4"/>
          <p:cNvSpPr>
            <a:spLocks noGrp="1"/>
          </p:cNvSpPr>
          <p:nvPr>
            <p:ph type="ftr" sz="quarter" idx="11"/>
          </p:nvPr>
        </p:nvSpPr>
        <p:spPr>
          <a:xfrm>
            <a:off x="3028950" y="6333084"/>
            <a:ext cx="3086100" cy="365125"/>
          </a:xfrm>
        </p:spPr>
        <p:txBody>
          <a:bodyPr/>
          <a:lstStyle/>
          <a:p>
            <a:endParaRPr lang="en-US" dirty="0"/>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
        <p:nvSpPr>
          <p:cNvPr id="7" name="矩形 6"/>
          <p:cNvSpPr/>
          <p:nvPr userDrawn="1"/>
        </p:nvSpPr>
        <p:spPr>
          <a:xfrm>
            <a:off x="3707904" y="6356351"/>
            <a:ext cx="1728192" cy="365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n>
                <a:noFill/>
              </a:ln>
            </a:endParaRPr>
          </a:p>
        </p:txBody>
      </p:sp>
    </p:spTree>
    <p:extLst>
      <p:ext uri="{BB962C8B-B14F-4D97-AF65-F5344CB8AC3E}">
        <p14:creationId xmlns="" xmlns:p14="http://schemas.microsoft.com/office/powerpoint/2010/main" val="5659692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1102197017"/>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2636838"/>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112073860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2856786525"/>
      </p:ext>
    </p:extLst>
  </p:cSld>
  <p:clrMapOvr>
    <a:masterClrMapping/>
  </p:clrMapOvr>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4500"/>
            </a:lvl1pPr>
          </a:lstStyle>
          <a:p>
            <a:r>
              <a:rPr lang="zh-CN" altLang="en-US" smtClean="0"/>
              <a:t>单击此处编辑母版标题样式</a:t>
            </a:r>
            <a:endParaRPr lang="en-US"/>
          </a:p>
        </p:txBody>
      </p:sp>
      <p:sp>
        <p:nvSpPr>
          <p:cNvPr id="3" name="文本占位符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43758049"/>
      </p:ext>
    </p:extLst>
  </p:cSld>
  <p:clrMapOvr>
    <a:masterClrMapping/>
  </p:clrMapOvr>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3287307712"/>
      </p:ext>
    </p:extLst>
  </p:cSld>
  <p:clrMapOvr>
    <a:masterClrMapping/>
  </p:clrMapOvr>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smtClean="0"/>
              <a:t>单击此处编辑母版标题样式</a:t>
            </a:r>
            <a:endParaRPr lang="en-US"/>
          </a:p>
        </p:txBody>
      </p:sp>
      <p:sp>
        <p:nvSpPr>
          <p:cNvPr id="3" name="文本占位符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629842" y="2505075"/>
            <a:ext cx="3868340"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7" name="日期占位符 6"/>
          <p:cNvSpPr>
            <a:spLocks noGrp="1"/>
          </p:cNvSpPr>
          <p:nvPr>
            <p:ph type="dt" sz="half" idx="10"/>
          </p:nvPr>
        </p:nvSpPr>
        <p:spPr/>
        <p:txBody>
          <a:bodyPr/>
          <a:lstStyle/>
          <a:p>
            <a:pPr>
              <a:defRPr/>
            </a:pPr>
            <a:endParaRPr lang="en-US" altLang="zh-CN"/>
          </a:p>
        </p:txBody>
      </p:sp>
      <p:sp>
        <p:nvSpPr>
          <p:cNvPr id="8" name="页脚占位符 7"/>
          <p:cNvSpPr>
            <a:spLocks noGrp="1"/>
          </p:cNvSpPr>
          <p:nvPr>
            <p:ph type="ftr" sz="quarter" idx="11"/>
          </p:nvPr>
        </p:nvSpPr>
        <p:spPr/>
        <p:txBody>
          <a:bodyPr/>
          <a:lstStyle/>
          <a:p>
            <a:endParaRPr lang="en-US"/>
          </a:p>
        </p:txBody>
      </p:sp>
      <p:sp>
        <p:nvSpPr>
          <p:cNvPr id="9" name="灯片编号占位符 8"/>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1103063337"/>
      </p:ext>
    </p:extLst>
  </p:cSld>
  <p:clrMapOvr>
    <a:masterClrMapping/>
  </p:clrMapOvr>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日期占位符 2"/>
          <p:cNvSpPr>
            <a:spLocks noGrp="1"/>
          </p:cNvSpPr>
          <p:nvPr>
            <p:ph type="dt" sz="half" idx="10"/>
          </p:nvPr>
        </p:nvSpPr>
        <p:spPr/>
        <p:txBody>
          <a:bodyPr/>
          <a:lstStyle/>
          <a:p>
            <a:pPr>
              <a:defRPr/>
            </a:pPr>
            <a:endParaRPr lang="en-US" altLang="zh-CN"/>
          </a:p>
        </p:txBody>
      </p:sp>
      <p:sp>
        <p:nvSpPr>
          <p:cNvPr id="4" name="页脚占位符 3"/>
          <p:cNvSpPr>
            <a:spLocks noGrp="1"/>
          </p:cNvSpPr>
          <p:nvPr>
            <p:ph type="ftr" sz="quarter" idx="11"/>
          </p:nvPr>
        </p:nvSpPr>
        <p:spPr/>
        <p:txBody>
          <a:bodyPr/>
          <a:lstStyle/>
          <a:p>
            <a:endParaRPr lang="en-US"/>
          </a:p>
        </p:txBody>
      </p:sp>
      <p:sp>
        <p:nvSpPr>
          <p:cNvPr id="5" name="灯片编号占位符 4"/>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3933239743"/>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a:defRPr/>
            </a:pPr>
            <a:endParaRPr lang="en-US" altLang="zh-CN"/>
          </a:p>
        </p:txBody>
      </p:sp>
      <p:sp>
        <p:nvSpPr>
          <p:cNvPr id="3" name="页脚占位符 2"/>
          <p:cNvSpPr>
            <a:spLocks noGrp="1"/>
          </p:cNvSpPr>
          <p:nvPr>
            <p:ph type="ftr" sz="quarter" idx="11"/>
          </p:nvPr>
        </p:nvSpPr>
        <p:spPr/>
        <p:txBody>
          <a:bodyPr/>
          <a:lstStyle/>
          <a:p>
            <a:endParaRPr lang="en-US"/>
          </a:p>
        </p:txBody>
      </p:sp>
      <p:sp>
        <p:nvSpPr>
          <p:cNvPr id="4" name="灯片编号占位符 3"/>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1848212869"/>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内容占位符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3957885965"/>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en-US"/>
          </a:p>
        </p:txBody>
      </p:sp>
      <p:sp>
        <p:nvSpPr>
          <p:cNvPr id="3" name="图片占位符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a:defRPr/>
            </a:pPr>
            <a:endParaRPr lang="en-US" altLang="zh-CN"/>
          </a:p>
        </p:txBody>
      </p:sp>
      <p:sp>
        <p:nvSpPr>
          <p:cNvPr id="6" name="页脚占位符 5"/>
          <p:cNvSpPr>
            <a:spLocks noGrp="1"/>
          </p:cNvSpPr>
          <p:nvPr>
            <p:ph type="ftr" sz="quarter" idx="11"/>
          </p:nvPr>
        </p:nvSpPr>
        <p:spPr/>
        <p:txBody>
          <a:bodyPr/>
          <a:lstStyle/>
          <a:p>
            <a:endParaRPr lang="en-US"/>
          </a:p>
        </p:txBody>
      </p:sp>
      <p:sp>
        <p:nvSpPr>
          <p:cNvPr id="7" name="灯片编号占位符 6"/>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428893421"/>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2750365279"/>
      </p:ext>
    </p:extLst>
  </p:cSld>
  <p:clrMapOvr>
    <a:masterClrMapping/>
  </p:clrMapOvr>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pPr>
              <a:defRPr/>
            </a:pPr>
            <a:endParaRPr lang="en-US" altLang="zh-CN"/>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305355100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31107904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77326984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2766407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755650" y="4747741"/>
            <a:ext cx="5616575" cy="625475"/>
          </a:xfrm>
        </p:spPr>
        <p:txBody>
          <a:bodyPr/>
          <a:lstStyle/>
          <a:p>
            <a:r>
              <a:rPr lang="zh-CN" altLang="en-US" dirty="0" smtClean="0"/>
              <a:t>单击此处编辑母版标题样式</a:t>
            </a:r>
            <a:endParaRPr lang="zh-CN" altLang="en-US" dirty="0"/>
          </a:p>
        </p:txBody>
      </p:sp>
      <p:sp>
        <p:nvSpPr>
          <p:cNvPr id="3" name="Rectangle 19"/>
          <p:cNvSpPr>
            <a:spLocks noGrp="1" noChangeArrowheads="1"/>
          </p:cNvSpPr>
          <p:nvPr>
            <p:ph type="dt" sz="quarter" idx="10"/>
          </p:nvPr>
        </p:nvSpPr>
        <p:spPr>
          <a:ln/>
        </p:spPr>
        <p:txBody>
          <a:bodyPr/>
          <a:lstStyle>
            <a:lvl1pPr>
              <a:defRPr/>
            </a:lvl1pPr>
          </a:lstStyle>
          <a:p>
            <a:pPr>
              <a:defRPr/>
            </a:pPr>
            <a:endParaRPr lang="en-US" altLang="zh-CN"/>
          </a:p>
        </p:txBody>
      </p:sp>
    </p:spTree>
    <p:extLst>
      <p:ext uri="{BB962C8B-B14F-4D97-AF65-F5344CB8AC3E}">
        <p14:creationId xmlns="" xmlns:p14="http://schemas.microsoft.com/office/powerpoint/2010/main" val="19298236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755650" y="325438"/>
            <a:ext cx="7632700" cy="871537"/>
          </a:xfrm>
          <a:prstGeom prst="rect">
            <a:avLst/>
          </a:prstGeom>
        </p:spPr>
        <p:txBody>
          <a:bodyPr/>
          <a:lstStyle>
            <a:lvl1pPr>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755650" y="1628775"/>
            <a:ext cx="7632700" cy="4194175"/>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extLst>
      <p:ext uri="{BB962C8B-B14F-4D97-AF65-F5344CB8AC3E}">
        <p14:creationId xmlns="" xmlns:p14="http://schemas.microsoft.com/office/powerpoint/2010/main" val="1552059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a:p>
        </p:txBody>
      </p:sp>
      <p:sp>
        <p:nvSpPr>
          <p:cNvPr id="4" name="日期占位符 3"/>
          <p:cNvSpPr>
            <a:spLocks noGrp="1"/>
          </p:cNvSpPr>
          <p:nvPr>
            <p:ph type="dt" sz="half" idx="10"/>
          </p:nvPr>
        </p:nvSpPr>
        <p:spPr/>
        <p:txBody>
          <a:bodyPr/>
          <a:lstStyle/>
          <a:p>
            <a:fld id="{FF174507-02E4-4C5F-986A-D30DDC0C288C}" type="datetimeFigureOut">
              <a:rPr lang="en-US" smtClean="0"/>
              <a:pPr/>
              <a:t>10/13/2016</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35421710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10"/>
          </p:nvPr>
        </p:nvSpPr>
        <p:spPr/>
        <p:txBody>
          <a:bodyPr/>
          <a:lstStyle/>
          <a:p>
            <a:fld id="{FF174507-02E4-4C5F-986A-D30DDC0C288C}" type="datetimeFigureOut">
              <a:rPr lang="en-US" smtClean="0"/>
              <a:pPr/>
              <a:t>10/13/2016</a:t>
            </a:fld>
            <a:endParaRPr lang="en-US"/>
          </a:p>
        </p:txBody>
      </p:sp>
      <p:sp>
        <p:nvSpPr>
          <p:cNvPr id="5" name="页脚占位符 4"/>
          <p:cNvSpPr>
            <a:spLocks noGrp="1"/>
          </p:cNvSpPr>
          <p:nvPr>
            <p:ph type="ftr" sz="quarter" idx="11"/>
          </p:nvPr>
        </p:nvSpPr>
        <p:spPr/>
        <p:txBody>
          <a:bodyPr/>
          <a:lstStyle/>
          <a:p>
            <a:endParaRPr lang="en-US"/>
          </a:p>
        </p:txBody>
      </p:sp>
      <p:sp>
        <p:nvSpPr>
          <p:cNvPr id="6" name="灯片编号占位符 5"/>
          <p:cNvSpPr>
            <a:spLocks noGrp="1"/>
          </p:cNvSpPr>
          <p:nvPr>
            <p:ph type="sldNum" sz="quarter" idx="12"/>
          </p:nvPr>
        </p:nvSpPr>
        <p:spPr/>
        <p:txBody>
          <a:body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2328721487"/>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 Id="rId4" Type="http://schemas.openxmlformats.org/officeDocument/2006/relationships/image" Target="../media/image2.pn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10.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26.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theme" Target="../theme/theme11.xml"/><Relationship Id="rId2" Type="http://schemas.openxmlformats.org/officeDocument/2006/relationships/slideLayout" Target="../slideLayouts/slideLayout20.xml"/><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theme" Target="../theme/theme2.xml"/><Relationship Id="rId1" Type="http://schemas.openxmlformats.org/officeDocument/2006/relationships/slideLayout" Target="../slideLayouts/slideLayout2.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3.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4.jpeg"/></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4.xml"/><Relationship Id="rId1" Type="http://schemas.openxmlformats.org/officeDocument/2006/relationships/slideLayout" Target="../slideLayouts/slideLayout4.xml"/><Relationship Id="rId5" Type="http://schemas.openxmlformats.org/officeDocument/2006/relationships/image" Target="../media/image7.png"/><Relationship Id="rId4" Type="http://schemas.openxmlformats.org/officeDocument/2006/relationships/image" Target="../media/image6.jpeg"/></Relationships>
</file>

<file path=ppt/slideMasters/_rels/slideMaster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5.xml"/><Relationship Id="rId1" Type="http://schemas.openxmlformats.org/officeDocument/2006/relationships/slideLayout" Target="../slideLayouts/slideLayout5.xml"/><Relationship Id="rId5" Type="http://schemas.openxmlformats.org/officeDocument/2006/relationships/image" Target="../media/image9.png"/><Relationship Id="rId4" Type="http://schemas.openxmlformats.org/officeDocument/2006/relationships/image" Target="../media/image8.jpeg"/></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theme" Target="../theme/theme6.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jpeg"/></Relationships>
</file>

<file path=ppt/slideMasters/_rels/slideMaster7.xml.rels><?xml version="1.0" encoding="UTF-8" standalone="yes"?>
<Relationships xmlns="http://schemas.openxmlformats.org/package/2006/relationships"><Relationship Id="rId1" Type="http://schemas.openxmlformats.org/officeDocument/2006/relationships/theme" Target="../theme/theme7.xml"/></Relationships>
</file>

<file path=ppt/slideMasters/_rels/slideMaster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theme" Target="../theme/theme8.xml"/><Relationship Id="rId1" Type="http://schemas.openxmlformats.org/officeDocument/2006/relationships/slideLayout" Target="../slideLayouts/slideLayout7.xml"/><Relationship Id="rId4" Type="http://schemas.openxmlformats.org/officeDocument/2006/relationships/image" Target="../media/image13.png"/></Relationships>
</file>

<file path=ppt/slideMasters/_rels/slideMaster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theme" Target="../theme/theme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pSp>
        <p:nvGrpSpPr>
          <p:cNvPr id="1026" name="Group 77"/>
          <p:cNvGrpSpPr>
            <a:grpSpLocks/>
          </p:cNvGrpSpPr>
          <p:nvPr/>
        </p:nvGrpSpPr>
        <p:grpSpPr bwMode="auto">
          <a:xfrm>
            <a:off x="9324975" y="3359150"/>
            <a:ext cx="919163" cy="3490913"/>
            <a:chOff x="5839" y="2160"/>
            <a:chExt cx="579" cy="2199"/>
          </a:xfrm>
        </p:grpSpPr>
        <p:sp>
          <p:nvSpPr>
            <p:cNvPr id="1038" name="Rectangle 78"/>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39" name="Group 79"/>
            <p:cNvGrpSpPr>
              <a:grpSpLocks/>
            </p:cNvGrpSpPr>
            <p:nvPr userDrawn="1"/>
          </p:nvGrpSpPr>
          <p:grpSpPr bwMode="auto">
            <a:xfrm>
              <a:off x="5893" y="2387"/>
              <a:ext cx="466" cy="115"/>
              <a:chOff x="5893" y="2387"/>
              <a:chExt cx="466" cy="115"/>
            </a:xfrm>
          </p:grpSpPr>
          <p:sp>
            <p:nvSpPr>
              <p:cNvPr id="1100" name="Rectangle 80"/>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1" name="Rectangle 81"/>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2" name="Rectangle 82"/>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03" name="Rectangle 83"/>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0" name="Group 84"/>
            <p:cNvGrpSpPr>
              <a:grpSpLocks/>
            </p:cNvGrpSpPr>
            <p:nvPr userDrawn="1"/>
          </p:nvGrpSpPr>
          <p:grpSpPr bwMode="auto">
            <a:xfrm>
              <a:off x="5893" y="2523"/>
              <a:ext cx="466" cy="115"/>
              <a:chOff x="5893" y="2523"/>
              <a:chExt cx="466" cy="115"/>
            </a:xfrm>
          </p:grpSpPr>
          <p:sp>
            <p:nvSpPr>
              <p:cNvPr id="1096" name="Rectangle 85"/>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7" name="Rectangle 86"/>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8" name="Rectangle 87"/>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9" name="Rectangle 88"/>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1" name="Group 89"/>
            <p:cNvGrpSpPr>
              <a:grpSpLocks/>
            </p:cNvGrpSpPr>
            <p:nvPr userDrawn="1"/>
          </p:nvGrpSpPr>
          <p:grpSpPr bwMode="auto">
            <a:xfrm>
              <a:off x="5893" y="2659"/>
              <a:ext cx="466" cy="115"/>
              <a:chOff x="5893" y="2659"/>
              <a:chExt cx="466" cy="115"/>
            </a:xfrm>
          </p:grpSpPr>
          <p:sp>
            <p:nvSpPr>
              <p:cNvPr id="1092" name="Rectangle 90"/>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3" name="Rectangle 91"/>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4" name="Rectangle 92"/>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5" name="Rectangle 93"/>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2" name="Group 94"/>
            <p:cNvGrpSpPr>
              <a:grpSpLocks/>
            </p:cNvGrpSpPr>
            <p:nvPr userDrawn="1"/>
          </p:nvGrpSpPr>
          <p:grpSpPr bwMode="auto">
            <a:xfrm>
              <a:off x="5893" y="2251"/>
              <a:ext cx="466" cy="119"/>
              <a:chOff x="5893" y="2251"/>
              <a:chExt cx="466" cy="119"/>
            </a:xfrm>
          </p:grpSpPr>
          <p:sp>
            <p:nvSpPr>
              <p:cNvPr id="1088" name="Rectangle 95"/>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9" name="Rectangle 96"/>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0" name="Rectangle 97"/>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91" name="Rectangle 98"/>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3" name="Group 99"/>
            <p:cNvGrpSpPr>
              <a:grpSpLocks/>
            </p:cNvGrpSpPr>
            <p:nvPr userDrawn="1"/>
          </p:nvGrpSpPr>
          <p:grpSpPr bwMode="auto">
            <a:xfrm>
              <a:off x="5893" y="2886"/>
              <a:ext cx="466" cy="115"/>
              <a:chOff x="5893" y="2886"/>
              <a:chExt cx="466" cy="115"/>
            </a:xfrm>
          </p:grpSpPr>
          <p:sp>
            <p:nvSpPr>
              <p:cNvPr id="1084" name="Rectangle 100"/>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5" name="Rectangle 101"/>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6" name="Rectangle 102"/>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7" name="Rectangle 103"/>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4" name="Group 104"/>
            <p:cNvGrpSpPr>
              <a:grpSpLocks/>
            </p:cNvGrpSpPr>
            <p:nvPr userDrawn="1"/>
          </p:nvGrpSpPr>
          <p:grpSpPr bwMode="auto">
            <a:xfrm>
              <a:off x="5893" y="3022"/>
              <a:ext cx="466" cy="115"/>
              <a:chOff x="5893" y="3022"/>
              <a:chExt cx="466" cy="115"/>
            </a:xfrm>
          </p:grpSpPr>
          <p:sp>
            <p:nvSpPr>
              <p:cNvPr id="1080" name="Rectangle 105"/>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1" name="Rectangle 106"/>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2" name="Rectangle 107"/>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83" name="Rectangle 108"/>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5" name="Group 109"/>
            <p:cNvGrpSpPr>
              <a:grpSpLocks/>
            </p:cNvGrpSpPr>
            <p:nvPr userDrawn="1"/>
          </p:nvGrpSpPr>
          <p:grpSpPr bwMode="auto">
            <a:xfrm>
              <a:off x="5893" y="3158"/>
              <a:ext cx="466" cy="115"/>
              <a:chOff x="5893" y="3158"/>
              <a:chExt cx="466" cy="115"/>
            </a:xfrm>
          </p:grpSpPr>
          <p:sp>
            <p:nvSpPr>
              <p:cNvPr id="1076" name="Rectangle 110"/>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7" name="Rectangle 111"/>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8" name="Rectangle 112"/>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9" name="Rectangle 113"/>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6" name="Group 114"/>
            <p:cNvGrpSpPr>
              <a:grpSpLocks/>
            </p:cNvGrpSpPr>
            <p:nvPr userDrawn="1"/>
          </p:nvGrpSpPr>
          <p:grpSpPr bwMode="auto">
            <a:xfrm>
              <a:off x="5893" y="3385"/>
              <a:ext cx="466" cy="115"/>
              <a:chOff x="5893" y="3385"/>
              <a:chExt cx="466" cy="115"/>
            </a:xfrm>
          </p:grpSpPr>
          <p:sp>
            <p:nvSpPr>
              <p:cNvPr id="1072" name="Rectangle 115"/>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3" name="Rectangle 116"/>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4" name="Rectangle 117"/>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5" name="Rectangle 118"/>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7" name="Group 119"/>
            <p:cNvGrpSpPr>
              <a:grpSpLocks/>
            </p:cNvGrpSpPr>
            <p:nvPr userDrawn="1"/>
          </p:nvGrpSpPr>
          <p:grpSpPr bwMode="auto">
            <a:xfrm>
              <a:off x="5893" y="3521"/>
              <a:ext cx="466" cy="115"/>
              <a:chOff x="5893" y="3521"/>
              <a:chExt cx="466" cy="115"/>
            </a:xfrm>
          </p:grpSpPr>
          <p:sp>
            <p:nvSpPr>
              <p:cNvPr id="1068" name="Rectangle 120"/>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9" name="Rectangle 121"/>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0" name="Rectangle 122"/>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71" name="Rectangle 123"/>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8" name="Group 124"/>
            <p:cNvGrpSpPr>
              <a:grpSpLocks/>
            </p:cNvGrpSpPr>
            <p:nvPr userDrawn="1"/>
          </p:nvGrpSpPr>
          <p:grpSpPr bwMode="auto">
            <a:xfrm>
              <a:off x="5893" y="3657"/>
              <a:ext cx="466" cy="115"/>
              <a:chOff x="5893" y="3657"/>
              <a:chExt cx="466" cy="115"/>
            </a:xfrm>
          </p:grpSpPr>
          <p:sp>
            <p:nvSpPr>
              <p:cNvPr id="1064" name="Rectangle 125"/>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5" name="Rectangle 126"/>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6" name="Rectangle 127"/>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7" name="Rectangle 128"/>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49" name="Group 129"/>
            <p:cNvGrpSpPr>
              <a:grpSpLocks/>
            </p:cNvGrpSpPr>
            <p:nvPr userDrawn="1"/>
          </p:nvGrpSpPr>
          <p:grpSpPr bwMode="auto">
            <a:xfrm>
              <a:off x="5893" y="3884"/>
              <a:ext cx="466" cy="115"/>
              <a:chOff x="5893" y="3884"/>
              <a:chExt cx="466" cy="115"/>
            </a:xfrm>
          </p:grpSpPr>
          <p:sp>
            <p:nvSpPr>
              <p:cNvPr id="1060" name="Rectangle 130"/>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1" name="Rectangle 131"/>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2" name="Rectangle 132"/>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63" name="Rectangle 133"/>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0" name="Group 134"/>
            <p:cNvGrpSpPr>
              <a:grpSpLocks/>
            </p:cNvGrpSpPr>
            <p:nvPr userDrawn="1"/>
          </p:nvGrpSpPr>
          <p:grpSpPr bwMode="auto">
            <a:xfrm>
              <a:off x="5893" y="4026"/>
              <a:ext cx="466" cy="115"/>
              <a:chOff x="5893" y="4026"/>
              <a:chExt cx="466" cy="115"/>
            </a:xfrm>
          </p:grpSpPr>
          <p:sp>
            <p:nvSpPr>
              <p:cNvPr id="1056" name="Rectangle 135"/>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7" name="Rectangle 136"/>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8" name="Rectangle 137"/>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9" name="Rectangle 138"/>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51" name="Group 139"/>
            <p:cNvGrpSpPr>
              <a:grpSpLocks/>
            </p:cNvGrpSpPr>
            <p:nvPr userDrawn="1"/>
          </p:nvGrpSpPr>
          <p:grpSpPr bwMode="auto">
            <a:xfrm>
              <a:off x="5893" y="4167"/>
              <a:ext cx="466" cy="115"/>
              <a:chOff x="5893" y="4167"/>
              <a:chExt cx="466" cy="115"/>
            </a:xfrm>
          </p:grpSpPr>
          <p:sp>
            <p:nvSpPr>
              <p:cNvPr id="1052" name="Rectangle 140"/>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3" name="Rectangle 141"/>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4" name="Rectangle 142"/>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55" name="Rectangle 143"/>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7" name="Rectangle 144"/>
          <p:cNvSpPr>
            <a:spLocks noChangeArrowheads="1"/>
          </p:cNvSpPr>
          <p:nvPr/>
        </p:nvSpPr>
        <p:spPr bwMode="auto">
          <a:xfrm>
            <a:off x="9251950" y="1333500"/>
            <a:ext cx="1192213" cy="1725613"/>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配色参考方案：</a:t>
            </a:r>
          </a:p>
          <a:p>
            <a:pPr>
              <a:lnSpc>
                <a:spcPct val="120000"/>
              </a:lnSpc>
              <a:spcBef>
                <a:spcPct val="20000"/>
              </a:spcBef>
            </a:pPr>
            <a:r>
              <a:rPr lang="zh-CN" altLang="en-US" sz="1100">
                <a:solidFill>
                  <a:srgbClr val="FFFFFF"/>
                </a:solidFill>
                <a:latin typeface="Arial" pitchFamily="34" charset="0"/>
                <a:ea typeface="黑体" pitchFamily="49" charset="-122"/>
              </a:rPr>
              <a:t>建议同一页面内不超过四种颜色，以下是</a:t>
            </a:r>
            <a:r>
              <a:rPr lang="en-US" altLang="zh-CN" sz="1100">
                <a:solidFill>
                  <a:srgbClr val="FFFFFF"/>
                </a:solidFill>
                <a:latin typeface="Arial" pitchFamily="34" charset="0"/>
                <a:ea typeface="黑体" pitchFamily="49" charset="-122"/>
              </a:rPr>
              <a:t>13</a:t>
            </a:r>
            <a:r>
              <a:rPr lang="zh-CN" altLang="en-US" sz="1100">
                <a:solidFill>
                  <a:srgbClr val="FFFFFF"/>
                </a:solidFill>
                <a:latin typeface="Arial" pitchFamily="34" charset="0"/>
                <a:ea typeface="黑体" pitchFamily="49" charset="-122"/>
              </a:rPr>
              <a:t>组配色方案，同一页面内只选择一组使用。（仅供参考）</a:t>
            </a:r>
          </a:p>
        </p:txBody>
      </p:sp>
      <p:sp>
        <p:nvSpPr>
          <p:cNvPr id="1028" name="Rectangle 145"/>
          <p:cNvSpPr>
            <a:spLocks noChangeArrowheads="1"/>
          </p:cNvSpPr>
          <p:nvPr/>
        </p:nvSpPr>
        <p:spPr bwMode="auto">
          <a:xfrm>
            <a:off x="9251950" y="0"/>
            <a:ext cx="1120775" cy="684213"/>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ea typeface="黑体" pitchFamily="49" charset="-122"/>
              </a:rPr>
              <a:t>客户或者合作伙伴的标志放在右上角</a:t>
            </a:r>
            <a:r>
              <a:rPr lang="en-US" altLang="zh-CN" sz="1100">
                <a:solidFill>
                  <a:srgbClr val="FFFFFF"/>
                </a:solidFill>
                <a:latin typeface="Arial" pitchFamily="34" charset="0"/>
                <a:ea typeface="黑体" pitchFamily="49" charset="-122"/>
              </a:rPr>
              <a:t>.</a:t>
            </a:r>
            <a:endParaRPr lang="zh-CN" altLang="en-US" sz="1100">
              <a:solidFill>
                <a:srgbClr val="FFFFFF"/>
              </a:solidFill>
              <a:latin typeface="Arial" pitchFamily="34" charset="0"/>
              <a:ea typeface="黑体" pitchFamily="49" charset="-122"/>
            </a:endParaRPr>
          </a:p>
        </p:txBody>
      </p:sp>
      <p:pic>
        <p:nvPicPr>
          <p:cNvPr id="1029" name="Picture 146" descr="2"/>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0" y="973138"/>
            <a:ext cx="9144000" cy="3810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03" name="Text Box 7"/>
          <p:cNvSpPr txBox="1">
            <a:spLocks noChangeArrowheads="1"/>
          </p:cNvSpPr>
          <p:nvPr/>
        </p:nvSpPr>
        <p:spPr bwMode="auto">
          <a:xfrm>
            <a:off x="7229475" y="4011613"/>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
        <p:nvSpPr>
          <p:cNvPr id="1031" name="Rectangle 2"/>
          <p:cNvSpPr>
            <a:spLocks noGrp="1" noChangeArrowheads="1"/>
          </p:cNvSpPr>
          <p:nvPr>
            <p:ph type="title"/>
          </p:nvPr>
        </p:nvSpPr>
        <p:spPr bwMode="auto">
          <a:xfrm>
            <a:off x="755650" y="2174291"/>
            <a:ext cx="5616575" cy="58695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6800" rIns="91440" bIns="46800" numCol="1" anchor="ctr" anchorCtr="0" compatLnSpc="1">
            <a:prstTxWarp prst="textNoShape">
              <a:avLst/>
            </a:prstTxWarp>
            <a:spAutoFit/>
          </a:bodyPr>
          <a:lstStyle/>
          <a:p>
            <a:pPr lvl="0"/>
            <a:r>
              <a:rPr lang="zh-CN" altLang="en-US" dirty="0" smtClean="0"/>
              <a:t>单击此处编辑母版标题样式</a:t>
            </a:r>
          </a:p>
        </p:txBody>
      </p:sp>
      <p:sp>
        <p:nvSpPr>
          <p:cNvPr id="1032" name="Rectangle 3"/>
          <p:cNvSpPr>
            <a:spLocks noGrp="1" noChangeArrowheads="1"/>
          </p:cNvSpPr>
          <p:nvPr>
            <p:ph type="body" idx="1"/>
          </p:nvPr>
        </p:nvSpPr>
        <p:spPr bwMode="auto">
          <a:xfrm>
            <a:off x="755650" y="3068638"/>
            <a:ext cx="5329238"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单击此处编辑母版文本样式</a:t>
            </a:r>
          </a:p>
        </p:txBody>
      </p:sp>
      <p:sp>
        <p:nvSpPr>
          <p:cNvPr id="1033" name="Rectangle 7"/>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gn="r">
              <a:lnSpc>
                <a:spcPct val="125000"/>
              </a:lnSpc>
              <a:spcBef>
                <a:spcPct val="20000"/>
              </a:spcBef>
            </a:pPr>
            <a:r>
              <a:rPr lang="zh-CN" altLang="en-US" sz="1100" dirty="0">
                <a:solidFill>
                  <a:srgbClr val="FFFFFF"/>
                </a:solidFill>
                <a:latin typeface="Arial" pitchFamily="34" charset="0"/>
                <a:ea typeface="黑体" pitchFamily="49" charset="-122"/>
              </a:rPr>
              <a:t>英文标题</a:t>
            </a:r>
            <a:r>
              <a:rPr lang="en-US" altLang="zh-CN" sz="1100" dirty="0">
                <a:solidFill>
                  <a:srgbClr val="FFFFFF"/>
                </a:solidFill>
                <a:latin typeface="Arial" pitchFamily="34" charset="0"/>
                <a:ea typeface="黑体" pitchFamily="49" charset="-122"/>
              </a:rPr>
              <a:t>:32-35pt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Medium</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中文标题</a:t>
            </a:r>
            <a:r>
              <a:rPr lang="en-US" altLang="zh-CN" sz="1100" dirty="0">
                <a:solidFill>
                  <a:srgbClr val="FFFFFF"/>
                </a:solidFill>
                <a:latin typeface="Arial" pitchFamily="34" charset="0"/>
                <a:ea typeface="黑体" pitchFamily="49" charset="-122"/>
              </a:rPr>
              <a:t>:30-32pt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 R153 G0 B0</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黑体</a:t>
            </a: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英文正文</a:t>
            </a:r>
            <a:r>
              <a:rPr lang="en-US" altLang="zh-CN" sz="1100" dirty="0">
                <a:solidFill>
                  <a:srgbClr val="FFFFFF"/>
                </a:solidFill>
                <a:latin typeface="Arial" pitchFamily="34" charset="0"/>
                <a:ea typeface="黑体" pitchFamily="49" charset="-122"/>
              </a:rPr>
              <a:t>:20-22pt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 </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 :18pt  </a:t>
            </a: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内部使用字体 </a:t>
            </a:r>
            <a:r>
              <a:rPr lang="en-US" altLang="zh-CN" sz="1100" dirty="0">
                <a:solidFill>
                  <a:srgbClr val="FFFFFF"/>
                </a:solidFill>
                <a:latin typeface="Arial" pitchFamily="34" charset="0"/>
                <a:ea typeface="黑体" pitchFamily="49" charset="-122"/>
              </a:rPr>
              <a:t>:</a:t>
            </a:r>
          </a:p>
          <a:p>
            <a:pPr algn="r">
              <a:lnSpc>
                <a:spcPct val="125000"/>
              </a:lnSpc>
              <a:spcBef>
                <a:spcPct val="20000"/>
              </a:spcBef>
            </a:pPr>
            <a:r>
              <a:rPr lang="en-US" altLang="zh-CN" sz="1100" dirty="0" err="1">
                <a:solidFill>
                  <a:srgbClr val="FFFFFF"/>
                </a:solidFill>
                <a:latin typeface="Arial" pitchFamily="34" charset="0"/>
                <a:ea typeface="黑体" pitchFamily="49" charset="-122"/>
              </a:rPr>
              <a:t>FrutigerNext</a:t>
            </a:r>
            <a:r>
              <a:rPr lang="en-US" altLang="zh-CN" sz="1100" dirty="0">
                <a:solidFill>
                  <a:srgbClr val="FFFFFF"/>
                </a:solidFill>
                <a:latin typeface="Arial" pitchFamily="34" charset="0"/>
                <a:ea typeface="黑体" pitchFamily="49" charset="-122"/>
              </a:rPr>
              <a:t> LT Regular</a:t>
            </a:r>
          </a:p>
          <a:p>
            <a:pPr algn="r">
              <a:lnSpc>
                <a:spcPct val="125000"/>
              </a:lnSpc>
              <a:spcBef>
                <a:spcPct val="20000"/>
              </a:spcBef>
            </a:pPr>
            <a:r>
              <a:rPr lang="zh-CN" altLang="en-US" sz="1100" dirty="0">
                <a:solidFill>
                  <a:srgbClr val="FFFFFF"/>
                </a:solidFill>
                <a:latin typeface="Arial" pitchFamily="34" charset="0"/>
                <a:ea typeface="黑体" pitchFamily="49" charset="-122"/>
              </a:rPr>
              <a:t>外部使用字体 </a:t>
            </a:r>
            <a:r>
              <a:rPr lang="en-US" altLang="zh-CN" sz="1100" dirty="0">
                <a:solidFill>
                  <a:srgbClr val="FFFFFF"/>
                </a:solidFill>
                <a:latin typeface="Arial" pitchFamily="34" charset="0"/>
                <a:ea typeface="黑体" pitchFamily="49" charset="-122"/>
              </a:rPr>
              <a:t>: Arial</a:t>
            </a:r>
          </a:p>
          <a:p>
            <a:pPr algn="r">
              <a:lnSpc>
                <a:spcPct val="75000"/>
              </a:lnSpc>
              <a:spcBef>
                <a:spcPct val="20000"/>
              </a:spcBef>
            </a:pPr>
            <a:endParaRPr lang="en-US" altLang="zh-CN"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中文正文</a:t>
            </a:r>
            <a:r>
              <a:rPr lang="en-US" altLang="zh-CN" sz="1100" dirty="0">
                <a:solidFill>
                  <a:srgbClr val="FFFFFF"/>
                </a:solidFill>
                <a:latin typeface="Arial" pitchFamily="34" charset="0"/>
                <a:ea typeface="黑体" pitchFamily="49" charset="-122"/>
              </a:rPr>
              <a:t>:18-20pt</a:t>
            </a:r>
          </a:p>
          <a:p>
            <a:pPr algn="r">
              <a:lnSpc>
                <a:spcPct val="125000"/>
              </a:lnSpc>
              <a:spcBef>
                <a:spcPct val="20000"/>
              </a:spcBef>
            </a:pPr>
            <a:r>
              <a:rPr lang="zh-CN" altLang="en-US" sz="1100" dirty="0">
                <a:solidFill>
                  <a:srgbClr val="FFFFFF"/>
                </a:solidFill>
                <a:latin typeface="Arial" pitchFamily="34" charset="0"/>
                <a:ea typeface="黑体" pitchFamily="49" charset="-122"/>
              </a:rPr>
              <a:t>子目录</a:t>
            </a:r>
            <a:r>
              <a:rPr lang="en-US" altLang="zh-CN" sz="1100" dirty="0">
                <a:solidFill>
                  <a:srgbClr val="FFFFFF"/>
                </a:solidFill>
                <a:latin typeface="Arial" pitchFamily="34" charset="0"/>
                <a:ea typeface="黑体" pitchFamily="49" charset="-122"/>
              </a:rPr>
              <a:t>(2-5</a:t>
            </a:r>
            <a:r>
              <a:rPr lang="zh-CN" altLang="en-US" sz="1100" dirty="0">
                <a:solidFill>
                  <a:srgbClr val="FFFFFF"/>
                </a:solidFill>
                <a:latin typeface="Arial" pitchFamily="34" charset="0"/>
                <a:ea typeface="黑体" pitchFamily="49" charset="-122"/>
              </a:rPr>
              <a:t>级</a:t>
            </a:r>
            <a:r>
              <a:rPr lang="en-US" altLang="zh-CN" sz="1100" dirty="0">
                <a:solidFill>
                  <a:srgbClr val="FFFFFF"/>
                </a:solidFill>
                <a:latin typeface="Arial" pitchFamily="34" charset="0"/>
                <a:ea typeface="黑体" pitchFamily="49" charset="-122"/>
              </a:rPr>
              <a:t>):18pt </a:t>
            </a:r>
            <a:endParaRPr lang="zh-CN" altLang="en-US" sz="1100" dirty="0">
              <a:solidFill>
                <a:srgbClr val="FFFFFF"/>
              </a:solidFill>
              <a:latin typeface="Arial" pitchFamily="34" charset="0"/>
              <a:ea typeface="黑体" pitchFamily="49" charset="-122"/>
            </a:endParaRPr>
          </a:p>
          <a:p>
            <a:pPr algn="r">
              <a:lnSpc>
                <a:spcPct val="125000"/>
              </a:lnSpc>
              <a:spcBef>
                <a:spcPct val="20000"/>
              </a:spcBef>
            </a:pPr>
            <a:r>
              <a:rPr lang="zh-CN" altLang="en-US" sz="1100" dirty="0">
                <a:solidFill>
                  <a:srgbClr val="FFFFFF"/>
                </a:solidFill>
                <a:latin typeface="Arial" pitchFamily="34" charset="0"/>
                <a:ea typeface="黑体" pitchFamily="49" charset="-122"/>
              </a:rPr>
              <a:t>颜色</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黑色</a:t>
            </a:r>
          </a:p>
          <a:p>
            <a:pPr algn="r">
              <a:lnSpc>
                <a:spcPct val="125000"/>
              </a:lnSpc>
              <a:spcBef>
                <a:spcPct val="20000"/>
              </a:spcBef>
            </a:pPr>
            <a:r>
              <a:rPr lang="zh-CN" altLang="en-US" sz="1100" dirty="0">
                <a:solidFill>
                  <a:srgbClr val="FFFFFF"/>
                </a:solidFill>
                <a:latin typeface="Arial" pitchFamily="34" charset="0"/>
                <a:ea typeface="黑体" pitchFamily="49" charset="-122"/>
              </a:rPr>
              <a:t>字体</a:t>
            </a:r>
            <a:r>
              <a:rPr lang="en-US" altLang="zh-CN" sz="1100" dirty="0">
                <a:solidFill>
                  <a:srgbClr val="FFFFFF"/>
                </a:solidFill>
                <a:latin typeface="Arial" pitchFamily="34" charset="0"/>
                <a:ea typeface="黑体" pitchFamily="49" charset="-122"/>
              </a:rPr>
              <a:t>:</a:t>
            </a:r>
            <a:r>
              <a:rPr lang="zh-CN" altLang="en-US" sz="1100" dirty="0">
                <a:solidFill>
                  <a:srgbClr val="FFFFFF"/>
                </a:solidFill>
                <a:latin typeface="Arial" pitchFamily="34" charset="0"/>
                <a:ea typeface="黑体" pitchFamily="49" charset="-122"/>
              </a:rPr>
              <a:t>细黑体 </a:t>
            </a:r>
            <a:endParaRPr lang="zh-CN" altLang="en-US" sz="1100" dirty="0">
              <a:solidFill>
                <a:srgbClr val="000000"/>
              </a:solidFill>
              <a:latin typeface="Arial" pitchFamily="34" charset="0"/>
              <a:ea typeface="黑体" pitchFamily="49" charset="-122"/>
            </a:endParaRPr>
          </a:p>
        </p:txBody>
      </p:sp>
      <p:sp>
        <p:nvSpPr>
          <p:cNvPr id="103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310"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n-ea"/>
              </a:defRPr>
            </a:lvl1pPr>
          </a:lstStyle>
          <a:p>
            <a:pPr>
              <a:defRPr/>
            </a:pPr>
            <a:endParaRPr lang="en-US" altLang="zh-CN"/>
          </a:p>
        </p:txBody>
      </p:sp>
      <p:pic>
        <p:nvPicPr>
          <p:cNvPr id="80" name="Picture 6" descr="Logo"/>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1"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Tree>
  </p:cSld>
  <p:clrMap bg1="lt1" tx1="dk1" bg2="lt2" tx2="dk2" accent1="accent1" accent2="accent2" accent3="accent3" accent4="accent4" accent5="accent5" accent6="accent6" hlink="hlink" folHlink="folHlink"/>
  <p:sldLayoutIdLst>
    <p:sldLayoutId id="2147483815" r:id="rId1"/>
  </p:sldLayoutIdLst>
  <p:transition advClick="0" advTm="8000">
    <p:fade thruBlk="1"/>
  </p:transition>
  <p:timing>
    <p:tnLst>
      <p:par>
        <p:cTn id="1" dur="indefinite" restart="never" nodeType="tmRoot"/>
      </p:par>
    </p:tnLst>
  </p:timing>
  <p:txStyles>
    <p:titleStyle>
      <a:lvl1pPr algn="l" rtl="0" eaLnBrk="1" fontAlgn="base" hangingPunct="1">
        <a:spcBef>
          <a:spcPct val="0"/>
        </a:spcBef>
        <a:spcAft>
          <a:spcPct val="0"/>
        </a:spcAft>
        <a:defRPr lang="zh-CN" altLang="en-US" sz="3200" b="1" dirty="0">
          <a:solidFill>
            <a:schemeClr val="bg1"/>
          </a:solidFill>
          <a:latin typeface="+mj-lt"/>
          <a:ea typeface="黑体" pitchFamily="49" charset="-122"/>
          <a:cs typeface="+mj-cs"/>
        </a:defRPr>
      </a:lvl1pPr>
      <a:lvl2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1" fontAlgn="base" hangingPunct="1">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1" fontAlgn="base" hangingPunct="1">
        <a:spcBef>
          <a:spcPct val="20000"/>
        </a:spcBef>
        <a:spcAft>
          <a:spcPct val="0"/>
        </a:spcAft>
        <a:buClr>
          <a:srgbClr val="990000"/>
        </a:buClr>
        <a:defRPr sz="2400" b="1">
          <a:solidFill>
            <a:schemeClr val="bg1"/>
          </a:solidFill>
          <a:latin typeface="+mn-lt"/>
          <a:ea typeface="黑体" pitchFamily="49" charset="-122"/>
          <a:cs typeface="+mn-cs"/>
        </a:defRPr>
      </a:lvl1pPr>
      <a:lvl2pPr marL="742950" indent="-285750" algn="l" rtl="0" eaLnBrk="1" fontAlgn="base" hangingPunct="1">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1" fontAlgn="base" hangingPunct="1">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1" fontAlgn="base" hangingPunct="1">
        <a:spcBef>
          <a:spcPct val="20000"/>
        </a:spcBef>
        <a:spcAft>
          <a:spcPct val="0"/>
        </a:spcAft>
        <a:buChar char="–"/>
        <a:defRPr sz="1600">
          <a:solidFill>
            <a:schemeClr val="tx1"/>
          </a:solidFill>
          <a:latin typeface="+mn-lt"/>
          <a:ea typeface="+mn-ea"/>
          <a:cs typeface="+mn-cs"/>
        </a:defRPr>
      </a:lvl4pPr>
      <a:lvl5pPr marL="2057400" indent="-228600" algn="l" rtl="0" eaLnBrk="1" fontAlgn="base" hangingPunct="1">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en-US" altLang="zh-CN"/>
          </a:p>
        </p:txBody>
      </p:sp>
      <p:sp>
        <p:nvSpPr>
          <p:cNvPr id="5" name="页脚占位符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灯片编号占位符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6D572EA-EFFD-4AD7-BD34-EB44312BE4C8}" type="slidenum">
              <a:rPr lang="en-US" smtClean="0"/>
              <a:pPr/>
              <a:t>‹#›</a:t>
            </a:fld>
            <a:endParaRPr lang="en-US"/>
          </a:p>
        </p:txBody>
      </p:sp>
      <p:sp>
        <p:nvSpPr>
          <p:cNvPr id="7" name="Rectangle 21"/>
          <p:cNvSpPr>
            <a:spLocks noChangeArrowheads="1"/>
          </p:cNvSpPr>
          <p:nvPr userDrawn="1"/>
        </p:nvSpPr>
        <p:spPr bwMode="auto">
          <a:xfrm>
            <a:off x="3785716" y="6465937"/>
            <a:ext cx="1527487"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smtClean="0">
                <a:solidFill>
                  <a:srgbClr val="000000"/>
                </a:solidFill>
                <a:latin typeface="+mn-lt"/>
                <a:ea typeface="+mn-ea"/>
              </a:rPr>
              <a:t>Huawei Confidential</a:t>
            </a:r>
            <a:endParaRPr lang="en-US" altLang="zh-CN" sz="1200" dirty="0">
              <a:latin typeface="+mn-lt"/>
              <a:ea typeface="+mn-ea"/>
            </a:endParaRPr>
          </a:p>
        </p:txBody>
      </p:sp>
      <p:sp>
        <p:nvSpPr>
          <p:cNvPr id="8" name="Rectangle 5"/>
          <p:cNvSpPr>
            <a:spLocks noChangeArrowheads="1"/>
          </p:cNvSpPr>
          <p:nvPr userDrawn="1"/>
        </p:nvSpPr>
        <p:spPr bwMode="auto">
          <a:xfrm>
            <a:off x="6345873" y="6489701"/>
            <a:ext cx="1803399"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extLst>
      <p:ext uri="{BB962C8B-B14F-4D97-AF65-F5344CB8AC3E}">
        <p14:creationId xmlns="" xmlns:p14="http://schemas.microsoft.com/office/powerpoint/2010/main" val="2938880433"/>
      </p:ext>
    </p:extLst>
  </p:cSld>
  <p:clrMap bg1="lt1" tx1="dk1" bg2="lt2" tx2="dk2" accent1="accent1" accent2="accent2" accent3="accent3" accent4="accent4" accent5="accent5" accent6="accent6" hlink="hlink" folHlink="folHlink"/>
  <p:sldLayoutIdLst>
    <p:sldLayoutId id="2147483838" r:id="rId1"/>
    <p:sldLayoutId id="2147483839" r:id="rId2"/>
    <p:sldLayoutId id="2147483840" r:id="rId3"/>
    <p:sldLayoutId id="2147483841" r:id="rId4"/>
    <p:sldLayoutId id="2147483842" r:id="rId5"/>
    <p:sldLayoutId id="2147483843" r:id="rId6"/>
    <p:sldLayoutId id="2147483844" r:id="rId7"/>
    <p:sldLayoutId id="2147483845" r:id="rId8"/>
    <p:sldLayoutId id="2147483846" r:id="rId9"/>
    <p:sldLayoutId id="2147483847" r:id="rId10"/>
    <p:sldLayoutId id="2147483848" r:id="rId11"/>
  </p:sldLayoutIdLst>
  <p:transition>
    <p:fade thruBlk="1"/>
  </p:transition>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4" name="日期占位符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en-US" altLang="zh-CN"/>
          </a:p>
        </p:txBody>
      </p:sp>
      <p:sp>
        <p:nvSpPr>
          <p:cNvPr id="5" name="页脚占位符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灯片编号占位符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6D572EA-EFFD-4AD7-BD34-EB44312BE4C8}" type="slidenum">
              <a:rPr lang="en-US" smtClean="0"/>
              <a:pPr/>
              <a:t>‹#›</a:t>
            </a:fld>
            <a:endParaRPr lang="en-US"/>
          </a:p>
        </p:txBody>
      </p:sp>
    </p:spTree>
    <p:extLst>
      <p:ext uri="{BB962C8B-B14F-4D97-AF65-F5344CB8AC3E}">
        <p14:creationId xmlns="" xmlns:p14="http://schemas.microsoft.com/office/powerpoint/2010/main" val="369643129"/>
      </p:ext>
    </p:extLst>
  </p:cSld>
  <p:clrMap bg1="lt1" tx1="dk1" bg2="lt2" tx2="dk2" accent1="accent1" accent2="accent2" accent3="accent3" accent4="accent4" accent5="accent5" accent6="accent6" hlink="hlink" folHlink="folHlink"/>
  <p:sldLayoutIdLst>
    <p:sldLayoutId id="2147483850" r:id="rId1"/>
    <p:sldLayoutId id="2147483851" r:id="rId2"/>
    <p:sldLayoutId id="2147483852" r:id="rId3"/>
    <p:sldLayoutId id="2147483853" r:id="rId4"/>
    <p:sldLayoutId id="2147483854" r:id="rId5"/>
    <p:sldLayoutId id="2147483855" r:id="rId6"/>
    <p:sldLayoutId id="2147483856" r:id="rId7"/>
    <p:sldLayoutId id="2147483857" r:id="rId8"/>
    <p:sldLayoutId id="2147483858" r:id="rId9"/>
    <p:sldLayoutId id="2147483859" r:id="rId10"/>
    <p:sldLayoutId id="2147483860" r:id="rId11"/>
  </p:sldLayoutIdLst>
  <p:transition>
    <p:fade thruBlk="1"/>
  </p:transition>
  <p:timing>
    <p:tnLst>
      <p:par>
        <p:cTn id="1" dur="indefinite" restart="never" nodeType="tmRoot"/>
      </p:par>
    </p:tnLst>
  </p:timing>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1" name="Picture 9" descr="封面"/>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0" y="1412875"/>
            <a:ext cx="9144000" cy="3124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2052" name="Rectangle 8"/>
          <p:cNvSpPr>
            <a:spLocks noGrp="1" noChangeArrowheads="1"/>
          </p:cNvSpPr>
          <p:nvPr>
            <p:ph type="title"/>
          </p:nvPr>
        </p:nvSpPr>
        <p:spPr bwMode="auto">
          <a:xfrm>
            <a:off x="755650" y="2636838"/>
            <a:ext cx="5548313" cy="5847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2053"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1"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2055" name="Rectangle 21"/>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dirty="0">
                <a:solidFill>
                  <a:srgbClr val="FFFFFF"/>
                </a:solidFill>
                <a:latin typeface="Arial" pitchFamily="34" charset="0"/>
              </a:rPr>
              <a:t>英文标题</a:t>
            </a:r>
            <a:r>
              <a:rPr lang="en-US" altLang="zh-CN" sz="1100" dirty="0">
                <a:solidFill>
                  <a:srgbClr val="FFFFFF"/>
                </a:solidFill>
                <a:latin typeface="Arial" pitchFamily="34" charset="0"/>
              </a:rPr>
              <a:t>:32-35pt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Medium</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中文标题</a:t>
            </a:r>
            <a:r>
              <a:rPr lang="en-US" altLang="zh-CN" sz="1100" dirty="0">
                <a:solidFill>
                  <a:srgbClr val="FFFFFF"/>
                </a:solidFill>
                <a:latin typeface="Arial" pitchFamily="34" charset="0"/>
              </a:rPr>
              <a:t>:30-32pt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 R153 G0 B0</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黑体</a:t>
            </a: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英文正文</a:t>
            </a:r>
            <a:r>
              <a:rPr lang="en-US" altLang="zh-CN" sz="1100" dirty="0">
                <a:solidFill>
                  <a:srgbClr val="FFFFFF"/>
                </a:solidFill>
                <a:latin typeface="Arial" pitchFamily="34" charset="0"/>
              </a:rPr>
              <a:t>:20-22pt</a:t>
            </a:r>
          </a:p>
          <a:p>
            <a:pPr marL="342900" indent="-342900" algn="r">
              <a:lnSpc>
                <a:spcPct val="125000"/>
              </a:lnSpc>
              <a:spcBef>
                <a:spcPct val="20000"/>
              </a:spcBef>
            </a:pPr>
            <a:r>
              <a:rPr lang="zh-CN" altLang="en-US" sz="1100" dirty="0">
                <a:solidFill>
                  <a:srgbClr val="FFFFFF"/>
                </a:solidFill>
                <a:latin typeface="Arial" pitchFamily="34" charset="0"/>
              </a:rPr>
              <a:t>子目录 </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 :18pt  </a:t>
            </a: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内部使用字体 </a:t>
            </a:r>
            <a:r>
              <a:rPr lang="en-US" altLang="zh-CN" sz="1100" dirty="0">
                <a:solidFill>
                  <a:srgbClr val="FFFFFF"/>
                </a:solidFill>
                <a:latin typeface="Arial" pitchFamily="34" charset="0"/>
              </a:rPr>
              <a:t>:</a:t>
            </a:r>
          </a:p>
          <a:p>
            <a:pPr marL="342900" indent="-342900" algn="r">
              <a:lnSpc>
                <a:spcPct val="125000"/>
              </a:lnSpc>
              <a:spcBef>
                <a:spcPct val="20000"/>
              </a:spcBef>
            </a:pPr>
            <a:r>
              <a:rPr lang="en-US" altLang="zh-CN" sz="1100" dirty="0" err="1">
                <a:solidFill>
                  <a:srgbClr val="FFFFFF"/>
                </a:solidFill>
                <a:latin typeface="Arial" pitchFamily="34" charset="0"/>
              </a:rPr>
              <a:t>FrutigerNext</a:t>
            </a:r>
            <a:r>
              <a:rPr lang="en-US" altLang="zh-CN" sz="1100" dirty="0">
                <a:solidFill>
                  <a:srgbClr val="FFFFFF"/>
                </a:solidFill>
                <a:latin typeface="Arial" pitchFamily="34" charset="0"/>
              </a:rPr>
              <a:t> LT Regular</a:t>
            </a:r>
          </a:p>
          <a:p>
            <a:pPr marL="342900" indent="-342900" algn="r">
              <a:lnSpc>
                <a:spcPct val="125000"/>
              </a:lnSpc>
              <a:spcBef>
                <a:spcPct val="20000"/>
              </a:spcBef>
            </a:pPr>
            <a:r>
              <a:rPr lang="zh-CN" altLang="en-US" sz="1100" dirty="0">
                <a:solidFill>
                  <a:srgbClr val="FFFFFF"/>
                </a:solidFill>
                <a:latin typeface="Arial" pitchFamily="34" charset="0"/>
              </a:rPr>
              <a:t>外部使用字体 </a:t>
            </a:r>
            <a:r>
              <a:rPr lang="en-US" altLang="zh-CN" sz="1100" dirty="0">
                <a:solidFill>
                  <a:srgbClr val="FFFFFF"/>
                </a:solidFill>
                <a:latin typeface="Arial" pitchFamily="34" charset="0"/>
              </a:rPr>
              <a:t>: Arial</a:t>
            </a:r>
          </a:p>
          <a:p>
            <a:pPr marL="342900" indent="-342900" algn="r">
              <a:lnSpc>
                <a:spcPct val="75000"/>
              </a:lnSpc>
              <a:spcBef>
                <a:spcPct val="20000"/>
              </a:spcBef>
            </a:pPr>
            <a:endParaRPr lang="en-US" altLang="zh-CN"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中文正文</a:t>
            </a:r>
            <a:r>
              <a:rPr lang="en-US" altLang="zh-CN" sz="1100" dirty="0">
                <a:solidFill>
                  <a:srgbClr val="FFFFFF"/>
                </a:solidFill>
                <a:latin typeface="Arial" pitchFamily="34" charset="0"/>
              </a:rPr>
              <a:t>:18-20pt</a:t>
            </a:r>
          </a:p>
          <a:p>
            <a:pPr marL="342900" indent="-342900" algn="r">
              <a:lnSpc>
                <a:spcPct val="125000"/>
              </a:lnSpc>
              <a:spcBef>
                <a:spcPct val="20000"/>
              </a:spcBef>
            </a:pPr>
            <a:r>
              <a:rPr lang="zh-CN" altLang="en-US" sz="1100" dirty="0">
                <a:solidFill>
                  <a:srgbClr val="FFFFFF"/>
                </a:solidFill>
                <a:latin typeface="Arial" pitchFamily="34" charset="0"/>
              </a:rPr>
              <a:t>子目录</a:t>
            </a:r>
            <a:r>
              <a:rPr lang="en-US" altLang="zh-CN" sz="1100" dirty="0">
                <a:solidFill>
                  <a:srgbClr val="FFFFFF"/>
                </a:solidFill>
                <a:latin typeface="Arial" pitchFamily="34" charset="0"/>
              </a:rPr>
              <a:t>(2-5</a:t>
            </a:r>
            <a:r>
              <a:rPr lang="zh-CN" altLang="en-US" sz="1100" dirty="0">
                <a:solidFill>
                  <a:srgbClr val="FFFFFF"/>
                </a:solidFill>
                <a:latin typeface="Arial" pitchFamily="34" charset="0"/>
              </a:rPr>
              <a:t>级</a:t>
            </a:r>
            <a:r>
              <a:rPr lang="en-US" altLang="zh-CN" sz="1100" dirty="0">
                <a:solidFill>
                  <a:srgbClr val="FFFFFF"/>
                </a:solidFill>
                <a:latin typeface="Arial" pitchFamily="34" charset="0"/>
              </a:rPr>
              <a:t>):18pt </a:t>
            </a:r>
            <a:endParaRPr lang="zh-CN" altLang="en-US" sz="1100" dirty="0">
              <a:solidFill>
                <a:srgbClr val="FFFFFF"/>
              </a:solidFill>
              <a:latin typeface="Arial" pitchFamily="34" charset="0"/>
            </a:endParaRPr>
          </a:p>
          <a:p>
            <a:pPr marL="342900" indent="-342900" algn="r">
              <a:lnSpc>
                <a:spcPct val="125000"/>
              </a:lnSpc>
              <a:spcBef>
                <a:spcPct val="20000"/>
              </a:spcBef>
            </a:pPr>
            <a:r>
              <a:rPr lang="zh-CN" altLang="en-US" sz="1100" dirty="0">
                <a:solidFill>
                  <a:srgbClr val="FFFFFF"/>
                </a:solidFill>
                <a:latin typeface="Arial" pitchFamily="34" charset="0"/>
              </a:rPr>
              <a:t>颜色</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黑色</a:t>
            </a:r>
          </a:p>
          <a:p>
            <a:pPr marL="342900" indent="-342900" algn="r">
              <a:lnSpc>
                <a:spcPct val="125000"/>
              </a:lnSpc>
              <a:spcBef>
                <a:spcPct val="20000"/>
              </a:spcBef>
            </a:pPr>
            <a:r>
              <a:rPr lang="zh-CN" altLang="en-US" sz="1100" dirty="0">
                <a:solidFill>
                  <a:srgbClr val="FFFFFF"/>
                </a:solidFill>
                <a:latin typeface="Arial" pitchFamily="34" charset="0"/>
              </a:rPr>
              <a:t>字体</a:t>
            </a:r>
            <a:r>
              <a:rPr lang="en-US" altLang="zh-CN" sz="1100" dirty="0">
                <a:solidFill>
                  <a:srgbClr val="FFFFFF"/>
                </a:solidFill>
                <a:latin typeface="Arial" pitchFamily="34" charset="0"/>
              </a:rPr>
              <a:t>:</a:t>
            </a:r>
            <a:r>
              <a:rPr lang="zh-CN" altLang="en-US" sz="1100" dirty="0">
                <a:solidFill>
                  <a:srgbClr val="FFFFFF"/>
                </a:solidFill>
                <a:latin typeface="Arial" pitchFamily="34" charset="0"/>
              </a:rPr>
              <a:t>细黑体 </a:t>
            </a:r>
            <a:endParaRPr lang="zh-CN" altLang="en-US" sz="1100" dirty="0">
              <a:solidFill>
                <a:srgbClr val="000000"/>
              </a:solidFill>
              <a:latin typeface="Arial" pitchFamily="34" charset="0"/>
            </a:endParaRPr>
          </a:p>
        </p:txBody>
      </p:sp>
      <p:grpSp>
        <p:nvGrpSpPr>
          <p:cNvPr id="2056" name="Group 22"/>
          <p:cNvGrpSpPr>
            <a:grpSpLocks/>
          </p:cNvGrpSpPr>
          <p:nvPr/>
        </p:nvGrpSpPr>
        <p:grpSpPr bwMode="auto">
          <a:xfrm>
            <a:off x="9324975" y="3367088"/>
            <a:ext cx="919163" cy="3490912"/>
            <a:chOff x="5839" y="2160"/>
            <a:chExt cx="579" cy="2199"/>
          </a:xfrm>
        </p:grpSpPr>
        <p:sp>
          <p:nvSpPr>
            <p:cNvPr id="2061" name="Rectangle 23"/>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2062" name="Group 24"/>
            <p:cNvGrpSpPr>
              <a:grpSpLocks/>
            </p:cNvGrpSpPr>
            <p:nvPr userDrawn="1"/>
          </p:nvGrpSpPr>
          <p:grpSpPr bwMode="auto">
            <a:xfrm>
              <a:off x="5893" y="2387"/>
              <a:ext cx="466" cy="115"/>
              <a:chOff x="5893" y="2387"/>
              <a:chExt cx="466" cy="115"/>
            </a:xfrm>
          </p:grpSpPr>
          <p:sp>
            <p:nvSpPr>
              <p:cNvPr id="2123" name="Rectangle 25"/>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4" name="Rectangle 26"/>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5" name="Rectangle 27"/>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6" name="Rectangle 28"/>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3" name="Group 29"/>
            <p:cNvGrpSpPr>
              <a:grpSpLocks/>
            </p:cNvGrpSpPr>
            <p:nvPr userDrawn="1"/>
          </p:nvGrpSpPr>
          <p:grpSpPr bwMode="auto">
            <a:xfrm>
              <a:off x="5893" y="2523"/>
              <a:ext cx="466" cy="115"/>
              <a:chOff x="5893" y="2523"/>
              <a:chExt cx="466" cy="115"/>
            </a:xfrm>
          </p:grpSpPr>
          <p:sp>
            <p:nvSpPr>
              <p:cNvPr id="2119" name="Rectangle 30"/>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0" name="Rectangle 31"/>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1" name="Rectangle 32"/>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22" name="Rectangle 33"/>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4" name="Group 34"/>
            <p:cNvGrpSpPr>
              <a:grpSpLocks/>
            </p:cNvGrpSpPr>
            <p:nvPr userDrawn="1"/>
          </p:nvGrpSpPr>
          <p:grpSpPr bwMode="auto">
            <a:xfrm>
              <a:off x="5893" y="2659"/>
              <a:ext cx="466" cy="115"/>
              <a:chOff x="5893" y="2659"/>
              <a:chExt cx="466" cy="115"/>
            </a:xfrm>
          </p:grpSpPr>
          <p:sp>
            <p:nvSpPr>
              <p:cNvPr id="2115" name="Rectangle 35"/>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6" name="Rectangle 36"/>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7" name="Rectangle 37"/>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8" name="Rectangle 38"/>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5" name="Group 39"/>
            <p:cNvGrpSpPr>
              <a:grpSpLocks/>
            </p:cNvGrpSpPr>
            <p:nvPr userDrawn="1"/>
          </p:nvGrpSpPr>
          <p:grpSpPr bwMode="auto">
            <a:xfrm>
              <a:off x="5893" y="2251"/>
              <a:ext cx="466" cy="119"/>
              <a:chOff x="5893" y="2251"/>
              <a:chExt cx="466" cy="119"/>
            </a:xfrm>
          </p:grpSpPr>
          <p:sp>
            <p:nvSpPr>
              <p:cNvPr id="2111" name="Rectangle 40"/>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2" name="Rectangle 41"/>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3" name="Rectangle 42"/>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4" name="Rectangle 43"/>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6" name="Group 44"/>
            <p:cNvGrpSpPr>
              <a:grpSpLocks/>
            </p:cNvGrpSpPr>
            <p:nvPr userDrawn="1"/>
          </p:nvGrpSpPr>
          <p:grpSpPr bwMode="auto">
            <a:xfrm>
              <a:off x="5893" y="2886"/>
              <a:ext cx="466" cy="115"/>
              <a:chOff x="5893" y="2886"/>
              <a:chExt cx="466" cy="115"/>
            </a:xfrm>
          </p:grpSpPr>
          <p:sp>
            <p:nvSpPr>
              <p:cNvPr id="2107" name="Rectangle 45"/>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8" name="Rectangle 46"/>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9" name="Rectangle 47"/>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10" name="Rectangle 48"/>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7" name="Group 49"/>
            <p:cNvGrpSpPr>
              <a:grpSpLocks/>
            </p:cNvGrpSpPr>
            <p:nvPr userDrawn="1"/>
          </p:nvGrpSpPr>
          <p:grpSpPr bwMode="auto">
            <a:xfrm>
              <a:off x="5893" y="3022"/>
              <a:ext cx="466" cy="115"/>
              <a:chOff x="5893" y="3022"/>
              <a:chExt cx="466" cy="115"/>
            </a:xfrm>
          </p:grpSpPr>
          <p:sp>
            <p:nvSpPr>
              <p:cNvPr id="2103" name="Rectangle 50"/>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4" name="Rectangle 51"/>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5" name="Rectangle 52"/>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6" name="Rectangle 53"/>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8" name="Group 54"/>
            <p:cNvGrpSpPr>
              <a:grpSpLocks/>
            </p:cNvGrpSpPr>
            <p:nvPr userDrawn="1"/>
          </p:nvGrpSpPr>
          <p:grpSpPr bwMode="auto">
            <a:xfrm>
              <a:off x="5893" y="3158"/>
              <a:ext cx="466" cy="115"/>
              <a:chOff x="5893" y="3158"/>
              <a:chExt cx="466" cy="115"/>
            </a:xfrm>
          </p:grpSpPr>
          <p:sp>
            <p:nvSpPr>
              <p:cNvPr id="2099" name="Rectangle 55"/>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0" name="Rectangle 56"/>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1" name="Rectangle 57"/>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102" name="Rectangle 58"/>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69" name="Group 59"/>
            <p:cNvGrpSpPr>
              <a:grpSpLocks/>
            </p:cNvGrpSpPr>
            <p:nvPr userDrawn="1"/>
          </p:nvGrpSpPr>
          <p:grpSpPr bwMode="auto">
            <a:xfrm>
              <a:off x="5893" y="3385"/>
              <a:ext cx="466" cy="115"/>
              <a:chOff x="5893" y="3385"/>
              <a:chExt cx="466" cy="115"/>
            </a:xfrm>
          </p:grpSpPr>
          <p:sp>
            <p:nvSpPr>
              <p:cNvPr id="2095" name="Rectangle 60"/>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6" name="Rectangle 61"/>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7" name="Rectangle 62"/>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8" name="Rectangle 63"/>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0" name="Group 64"/>
            <p:cNvGrpSpPr>
              <a:grpSpLocks/>
            </p:cNvGrpSpPr>
            <p:nvPr userDrawn="1"/>
          </p:nvGrpSpPr>
          <p:grpSpPr bwMode="auto">
            <a:xfrm>
              <a:off x="5893" y="3521"/>
              <a:ext cx="466" cy="115"/>
              <a:chOff x="5893" y="3521"/>
              <a:chExt cx="466" cy="115"/>
            </a:xfrm>
          </p:grpSpPr>
          <p:sp>
            <p:nvSpPr>
              <p:cNvPr id="2091" name="Rectangle 65"/>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2" name="Rectangle 66"/>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3" name="Rectangle 67"/>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4" name="Rectangle 68"/>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1" name="Group 69"/>
            <p:cNvGrpSpPr>
              <a:grpSpLocks/>
            </p:cNvGrpSpPr>
            <p:nvPr userDrawn="1"/>
          </p:nvGrpSpPr>
          <p:grpSpPr bwMode="auto">
            <a:xfrm>
              <a:off x="5893" y="3657"/>
              <a:ext cx="466" cy="115"/>
              <a:chOff x="5893" y="3657"/>
              <a:chExt cx="466" cy="115"/>
            </a:xfrm>
          </p:grpSpPr>
          <p:sp>
            <p:nvSpPr>
              <p:cNvPr id="2087" name="Rectangle 70"/>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8" name="Rectangle 71"/>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9" name="Rectangle 72"/>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90" name="Rectangle 73"/>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2" name="Group 74"/>
            <p:cNvGrpSpPr>
              <a:grpSpLocks/>
            </p:cNvGrpSpPr>
            <p:nvPr userDrawn="1"/>
          </p:nvGrpSpPr>
          <p:grpSpPr bwMode="auto">
            <a:xfrm>
              <a:off x="5893" y="3884"/>
              <a:ext cx="466" cy="115"/>
              <a:chOff x="5893" y="3884"/>
              <a:chExt cx="466" cy="115"/>
            </a:xfrm>
          </p:grpSpPr>
          <p:sp>
            <p:nvSpPr>
              <p:cNvPr id="2083" name="Rectangle 75"/>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4" name="Rectangle 76"/>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5" name="Rectangle 77"/>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6" name="Rectangle 78"/>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3" name="Group 79"/>
            <p:cNvGrpSpPr>
              <a:grpSpLocks/>
            </p:cNvGrpSpPr>
            <p:nvPr userDrawn="1"/>
          </p:nvGrpSpPr>
          <p:grpSpPr bwMode="auto">
            <a:xfrm>
              <a:off x="5893" y="4026"/>
              <a:ext cx="466" cy="115"/>
              <a:chOff x="5893" y="4026"/>
              <a:chExt cx="466" cy="115"/>
            </a:xfrm>
          </p:grpSpPr>
          <p:sp>
            <p:nvSpPr>
              <p:cNvPr id="2079" name="Rectangle 80"/>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0" name="Rectangle 81"/>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1" name="Rectangle 82"/>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82" name="Rectangle 83"/>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2074" name="Group 84"/>
            <p:cNvGrpSpPr>
              <a:grpSpLocks/>
            </p:cNvGrpSpPr>
            <p:nvPr userDrawn="1"/>
          </p:nvGrpSpPr>
          <p:grpSpPr bwMode="auto">
            <a:xfrm>
              <a:off x="5893" y="4167"/>
              <a:ext cx="466" cy="115"/>
              <a:chOff x="5893" y="4167"/>
              <a:chExt cx="466" cy="115"/>
            </a:xfrm>
          </p:grpSpPr>
          <p:sp>
            <p:nvSpPr>
              <p:cNvPr id="2075" name="Rectangle 85"/>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6" name="Rectangle 86"/>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7" name="Rectangle 87"/>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078" name="Rectangle 88"/>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2057" name="Rectangle 89"/>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2058" name="Rectangle 90"/>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sp>
        <p:nvSpPr>
          <p:cNvPr id="152" name="Text Box 5"/>
          <p:cNvSpPr txBox="1">
            <a:spLocks noChangeArrowheads="1"/>
          </p:cNvSpPr>
          <p:nvPr/>
        </p:nvSpPr>
        <p:spPr bwMode="auto">
          <a:xfrm>
            <a:off x="755650" y="6230938"/>
            <a:ext cx="2967038" cy="21272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sp>
        <p:nvSpPr>
          <p:cNvPr id="153" name="Text Box 7"/>
          <p:cNvSpPr txBox="1">
            <a:spLocks noChangeArrowheads="1"/>
          </p:cNvSpPr>
          <p:nvPr/>
        </p:nvSpPr>
        <p:spPr bwMode="auto">
          <a:xfrm>
            <a:off x="7229475" y="4019550"/>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pic>
        <p:nvPicPr>
          <p:cNvPr id="79" name="Picture 6" descr="Logo"/>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816"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bg1"/>
          </a:solidFill>
          <a:latin typeface="+mn-lt"/>
          <a:ea typeface="黑体" pitchFamily="49" charset="-122"/>
          <a:cs typeface="+mj-cs"/>
        </a:defRPr>
      </a:lvl1pPr>
      <a:lvl2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bg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0"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0" tIns="0" bIns="0">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400" dirty="0" smtClean="0">
                <a:solidFill>
                  <a:srgbClr val="000000"/>
                </a:solidFill>
                <a:latin typeface="FrutigerNext LT Bold" pitchFamily="34" charset="0"/>
                <a:ea typeface="MS PGothic" pitchFamily="34" charset="-128"/>
              </a:rPr>
              <a:t>HUAWEI TECHNOLOGIES CO., LTD.</a:t>
            </a:r>
          </a:p>
        </p:txBody>
      </p:sp>
      <p:pic>
        <p:nvPicPr>
          <p:cNvPr id="5125" name="Picture 6" descr="Logo"/>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127" name="Rectangle 8"/>
          <p:cNvSpPr>
            <a:spLocks noGrp="1" noChangeArrowheads="1"/>
          </p:cNvSpPr>
          <p:nvPr>
            <p:ph type="title"/>
          </p:nvPr>
        </p:nvSpPr>
        <p:spPr bwMode="auto">
          <a:xfrm>
            <a:off x="755650" y="4508500"/>
            <a:ext cx="5548313" cy="584775"/>
          </a:xfrm>
          <a:prstGeom prst="rect">
            <a:avLst/>
          </a:prstGeom>
          <a:noFill/>
          <a:ln>
            <a:noFill/>
          </a:ln>
          <a:effectLst/>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lgn="ctr">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5128"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9425"/>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mn-lt"/>
                <a:ea typeface="+mj-ea"/>
              </a:defRPr>
            </a:lvl1pPr>
          </a:lstStyle>
          <a:p>
            <a:pPr>
              <a:defRPr/>
            </a:pPr>
            <a:endParaRPr lang="en-US" altLang="zh-CN"/>
          </a:p>
        </p:txBody>
      </p:sp>
      <p:sp>
        <p:nvSpPr>
          <p:cNvPr id="5130" name="Rectangle 17"/>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a:lnSpc>
                <a:spcPct val="125000"/>
              </a:lnSpc>
              <a:spcBef>
                <a:spcPct val="20000"/>
              </a:spcBef>
            </a:pPr>
            <a:r>
              <a:rPr lang="zh-CN" altLang="en-US" sz="1100">
                <a:solidFill>
                  <a:srgbClr val="FFFFFF"/>
                </a:solidFill>
                <a:latin typeface="Arial" pitchFamily="34" charset="0"/>
              </a:rPr>
              <a:t>英文标题</a:t>
            </a:r>
            <a:r>
              <a:rPr lang="en-US" altLang="zh-CN" sz="1100">
                <a:solidFill>
                  <a:srgbClr val="FFFFFF"/>
                </a:solidFill>
                <a:latin typeface="Arial" pitchFamily="34" charset="0"/>
              </a:rPr>
              <a:t>:32-35pt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Medium</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中文标题</a:t>
            </a:r>
            <a:r>
              <a:rPr lang="en-US" altLang="zh-CN" sz="1100">
                <a:solidFill>
                  <a:srgbClr val="FFFFFF"/>
                </a:solidFill>
                <a:latin typeface="Arial" pitchFamily="34" charset="0"/>
              </a:rPr>
              <a:t>:30-32pt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 R153 G0 B0</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黑体</a:t>
            </a: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英文正文</a:t>
            </a:r>
            <a:r>
              <a:rPr lang="en-US" altLang="zh-CN" sz="1100">
                <a:solidFill>
                  <a:srgbClr val="FFFFFF"/>
                </a:solidFill>
                <a:latin typeface="Arial" pitchFamily="34" charset="0"/>
              </a:rPr>
              <a:t>:20-22pt</a:t>
            </a:r>
          </a:p>
          <a:p>
            <a:pPr marL="342900" indent="-342900" algn="r">
              <a:lnSpc>
                <a:spcPct val="125000"/>
              </a:lnSpc>
              <a:spcBef>
                <a:spcPct val="20000"/>
              </a:spcBef>
            </a:pPr>
            <a:r>
              <a:rPr lang="zh-CN" altLang="en-US" sz="1100">
                <a:solidFill>
                  <a:srgbClr val="FFFFFF"/>
                </a:solidFill>
                <a:latin typeface="Arial" pitchFamily="34" charset="0"/>
              </a:rPr>
              <a:t>子目录 </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 :18pt  </a:t>
            </a: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内部使用字体 </a:t>
            </a:r>
            <a:r>
              <a:rPr lang="en-US" altLang="zh-CN" sz="1100">
                <a:solidFill>
                  <a:srgbClr val="FFFFFF"/>
                </a:solidFill>
                <a:latin typeface="Arial" pitchFamily="34" charset="0"/>
              </a:rPr>
              <a:t>:</a:t>
            </a:r>
          </a:p>
          <a:p>
            <a:pPr marL="342900" indent="-342900" algn="r">
              <a:lnSpc>
                <a:spcPct val="125000"/>
              </a:lnSpc>
              <a:spcBef>
                <a:spcPct val="20000"/>
              </a:spcBef>
            </a:pPr>
            <a:r>
              <a:rPr lang="en-US" altLang="zh-CN" sz="1100">
                <a:solidFill>
                  <a:srgbClr val="FFFFFF"/>
                </a:solidFill>
                <a:latin typeface="Arial" pitchFamily="34" charset="0"/>
              </a:rPr>
              <a:t>FrutigerNext LT Regular</a:t>
            </a:r>
          </a:p>
          <a:p>
            <a:pPr marL="342900" indent="-342900" algn="r">
              <a:lnSpc>
                <a:spcPct val="125000"/>
              </a:lnSpc>
              <a:spcBef>
                <a:spcPct val="20000"/>
              </a:spcBef>
            </a:pPr>
            <a:r>
              <a:rPr lang="zh-CN" altLang="en-US" sz="1100">
                <a:solidFill>
                  <a:srgbClr val="FFFFFF"/>
                </a:solidFill>
                <a:latin typeface="Arial" pitchFamily="34" charset="0"/>
              </a:rPr>
              <a:t>外部使用字体 </a:t>
            </a:r>
            <a:r>
              <a:rPr lang="en-US" altLang="zh-CN" sz="1100">
                <a:solidFill>
                  <a:srgbClr val="FFFFFF"/>
                </a:solidFill>
                <a:latin typeface="Arial" pitchFamily="34" charset="0"/>
              </a:rPr>
              <a:t>: Arial</a:t>
            </a:r>
          </a:p>
          <a:p>
            <a:pPr marL="342900" indent="-342900" algn="r">
              <a:lnSpc>
                <a:spcPct val="75000"/>
              </a:lnSpc>
              <a:spcBef>
                <a:spcPct val="20000"/>
              </a:spcBef>
            </a:pPr>
            <a:endParaRPr lang="en-US" altLang="zh-CN"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中文正文</a:t>
            </a:r>
            <a:r>
              <a:rPr lang="en-US" altLang="zh-CN" sz="1100">
                <a:solidFill>
                  <a:srgbClr val="FFFFFF"/>
                </a:solidFill>
                <a:latin typeface="Arial" pitchFamily="34" charset="0"/>
              </a:rPr>
              <a:t>:18-20pt</a:t>
            </a:r>
          </a:p>
          <a:p>
            <a:pPr marL="342900" indent="-342900" algn="r">
              <a:lnSpc>
                <a:spcPct val="125000"/>
              </a:lnSpc>
              <a:spcBef>
                <a:spcPct val="20000"/>
              </a:spcBef>
            </a:pPr>
            <a:r>
              <a:rPr lang="zh-CN" altLang="en-US" sz="1100">
                <a:solidFill>
                  <a:srgbClr val="FFFFFF"/>
                </a:solidFill>
                <a:latin typeface="Arial" pitchFamily="34" charset="0"/>
              </a:rPr>
              <a:t>子目录</a:t>
            </a:r>
            <a:r>
              <a:rPr lang="en-US" altLang="zh-CN" sz="1100">
                <a:solidFill>
                  <a:srgbClr val="FFFFFF"/>
                </a:solidFill>
                <a:latin typeface="Arial" pitchFamily="34" charset="0"/>
              </a:rPr>
              <a:t>(2-5</a:t>
            </a:r>
            <a:r>
              <a:rPr lang="zh-CN" altLang="en-US" sz="1100">
                <a:solidFill>
                  <a:srgbClr val="FFFFFF"/>
                </a:solidFill>
                <a:latin typeface="Arial" pitchFamily="34" charset="0"/>
              </a:rPr>
              <a:t>级</a:t>
            </a:r>
            <a:r>
              <a:rPr lang="en-US" altLang="zh-CN" sz="1100">
                <a:solidFill>
                  <a:srgbClr val="FFFFFF"/>
                </a:solidFill>
                <a:latin typeface="Arial" pitchFamily="34" charset="0"/>
              </a:rPr>
              <a:t>):18pt </a:t>
            </a:r>
            <a:endParaRPr lang="zh-CN" altLang="en-US" sz="1100">
              <a:solidFill>
                <a:srgbClr val="FFFFFF"/>
              </a:solidFill>
              <a:latin typeface="Arial" pitchFamily="34" charset="0"/>
            </a:endParaRPr>
          </a:p>
          <a:p>
            <a:pPr marL="342900" indent="-342900" algn="r">
              <a:lnSpc>
                <a:spcPct val="125000"/>
              </a:lnSpc>
              <a:spcBef>
                <a:spcPct val="20000"/>
              </a:spcBef>
            </a:pPr>
            <a:r>
              <a:rPr lang="zh-CN" altLang="en-US" sz="1100">
                <a:solidFill>
                  <a:srgbClr val="FFFFFF"/>
                </a:solidFill>
                <a:latin typeface="Arial" pitchFamily="34" charset="0"/>
              </a:rPr>
              <a:t>颜色</a:t>
            </a:r>
            <a:r>
              <a:rPr lang="en-US" altLang="zh-CN" sz="1100">
                <a:solidFill>
                  <a:srgbClr val="FFFFFF"/>
                </a:solidFill>
                <a:latin typeface="Arial" pitchFamily="34" charset="0"/>
              </a:rPr>
              <a:t>:</a:t>
            </a:r>
            <a:r>
              <a:rPr lang="zh-CN" altLang="en-US" sz="1100">
                <a:solidFill>
                  <a:srgbClr val="FFFFFF"/>
                </a:solidFill>
                <a:latin typeface="Arial" pitchFamily="34" charset="0"/>
              </a:rPr>
              <a:t>黑色</a:t>
            </a:r>
          </a:p>
          <a:p>
            <a:pPr marL="342900" indent="-342900" algn="r">
              <a:lnSpc>
                <a:spcPct val="125000"/>
              </a:lnSpc>
              <a:spcBef>
                <a:spcPct val="20000"/>
              </a:spcBef>
            </a:pPr>
            <a:r>
              <a:rPr lang="zh-CN" altLang="en-US" sz="1100">
                <a:solidFill>
                  <a:srgbClr val="FFFFFF"/>
                </a:solidFill>
                <a:latin typeface="Arial" pitchFamily="34" charset="0"/>
              </a:rPr>
              <a:t>字体</a:t>
            </a:r>
            <a:r>
              <a:rPr lang="en-US" altLang="zh-CN" sz="1100">
                <a:solidFill>
                  <a:srgbClr val="FFFFFF"/>
                </a:solidFill>
                <a:latin typeface="Arial" pitchFamily="34" charset="0"/>
              </a:rPr>
              <a:t>:</a:t>
            </a:r>
            <a:r>
              <a:rPr lang="zh-CN" altLang="en-US" sz="1100">
                <a:solidFill>
                  <a:srgbClr val="FFFFFF"/>
                </a:solidFill>
                <a:latin typeface="Arial" pitchFamily="34" charset="0"/>
              </a:rPr>
              <a:t>细黑体 </a:t>
            </a:r>
            <a:endParaRPr lang="zh-CN" altLang="en-US" sz="1100">
              <a:solidFill>
                <a:srgbClr val="000000"/>
              </a:solidFill>
              <a:latin typeface="Arial" pitchFamily="34" charset="0"/>
            </a:endParaRPr>
          </a:p>
        </p:txBody>
      </p:sp>
      <p:grpSp>
        <p:nvGrpSpPr>
          <p:cNvPr id="5131" name="Group 85"/>
          <p:cNvGrpSpPr>
            <a:grpSpLocks/>
          </p:cNvGrpSpPr>
          <p:nvPr/>
        </p:nvGrpSpPr>
        <p:grpSpPr bwMode="auto">
          <a:xfrm>
            <a:off x="9324975" y="3367088"/>
            <a:ext cx="919163" cy="3490912"/>
            <a:chOff x="5839" y="2160"/>
            <a:chExt cx="579" cy="2199"/>
          </a:xfrm>
        </p:grpSpPr>
        <p:sp>
          <p:nvSpPr>
            <p:cNvPr id="5134" name="Rectangle 86"/>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5135" name="Group 87"/>
            <p:cNvGrpSpPr>
              <a:grpSpLocks/>
            </p:cNvGrpSpPr>
            <p:nvPr userDrawn="1"/>
          </p:nvGrpSpPr>
          <p:grpSpPr bwMode="auto">
            <a:xfrm>
              <a:off x="5893" y="2387"/>
              <a:ext cx="466" cy="115"/>
              <a:chOff x="5893" y="2387"/>
              <a:chExt cx="466" cy="115"/>
            </a:xfrm>
          </p:grpSpPr>
          <p:sp>
            <p:nvSpPr>
              <p:cNvPr id="5196" name="Rectangle 88"/>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7" name="Rectangle 89"/>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8" name="Rectangle 90"/>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9" name="Rectangle 91"/>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6" name="Group 92"/>
            <p:cNvGrpSpPr>
              <a:grpSpLocks/>
            </p:cNvGrpSpPr>
            <p:nvPr userDrawn="1"/>
          </p:nvGrpSpPr>
          <p:grpSpPr bwMode="auto">
            <a:xfrm>
              <a:off x="5893" y="2523"/>
              <a:ext cx="466" cy="115"/>
              <a:chOff x="5893" y="2523"/>
              <a:chExt cx="466" cy="115"/>
            </a:xfrm>
          </p:grpSpPr>
          <p:sp>
            <p:nvSpPr>
              <p:cNvPr id="5192" name="Rectangle 93"/>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3" name="Rectangle 94"/>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4" name="Rectangle 95"/>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5" name="Rectangle 96"/>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7" name="Group 97"/>
            <p:cNvGrpSpPr>
              <a:grpSpLocks/>
            </p:cNvGrpSpPr>
            <p:nvPr userDrawn="1"/>
          </p:nvGrpSpPr>
          <p:grpSpPr bwMode="auto">
            <a:xfrm>
              <a:off x="5893" y="2659"/>
              <a:ext cx="466" cy="115"/>
              <a:chOff x="5893" y="2659"/>
              <a:chExt cx="466" cy="115"/>
            </a:xfrm>
          </p:grpSpPr>
          <p:sp>
            <p:nvSpPr>
              <p:cNvPr id="5188" name="Rectangle 98"/>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9" name="Rectangle 99"/>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0" name="Rectangle 100"/>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91" name="Rectangle 101"/>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8" name="Group 102"/>
            <p:cNvGrpSpPr>
              <a:grpSpLocks/>
            </p:cNvGrpSpPr>
            <p:nvPr userDrawn="1"/>
          </p:nvGrpSpPr>
          <p:grpSpPr bwMode="auto">
            <a:xfrm>
              <a:off x="5893" y="2251"/>
              <a:ext cx="466" cy="119"/>
              <a:chOff x="5893" y="2251"/>
              <a:chExt cx="466" cy="119"/>
            </a:xfrm>
          </p:grpSpPr>
          <p:sp>
            <p:nvSpPr>
              <p:cNvPr id="5184" name="Rectangle 103"/>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5" name="Rectangle 104"/>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6" name="Rectangle 105"/>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7" name="Rectangle 106"/>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39" name="Group 107"/>
            <p:cNvGrpSpPr>
              <a:grpSpLocks/>
            </p:cNvGrpSpPr>
            <p:nvPr userDrawn="1"/>
          </p:nvGrpSpPr>
          <p:grpSpPr bwMode="auto">
            <a:xfrm>
              <a:off x="5893" y="2886"/>
              <a:ext cx="466" cy="115"/>
              <a:chOff x="5893" y="2886"/>
              <a:chExt cx="466" cy="115"/>
            </a:xfrm>
          </p:grpSpPr>
          <p:sp>
            <p:nvSpPr>
              <p:cNvPr id="5180" name="Rectangle 108"/>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1" name="Rectangle 109"/>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2" name="Rectangle 110"/>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83" name="Rectangle 111"/>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0" name="Group 112"/>
            <p:cNvGrpSpPr>
              <a:grpSpLocks/>
            </p:cNvGrpSpPr>
            <p:nvPr userDrawn="1"/>
          </p:nvGrpSpPr>
          <p:grpSpPr bwMode="auto">
            <a:xfrm>
              <a:off x="5893" y="3022"/>
              <a:ext cx="466" cy="115"/>
              <a:chOff x="5893" y="3022"/>
              <a:chExt cx="466" cy="115"/>
            </a:xfrm>
          </p:grpSpPr>
          <p:sp>
            <p:nvSpPr>
              <p:cNvPr id="5176" name="Rectangle 113"/>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7" name="Rectangle 114"/>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8" name="Rectangle 115"/>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9" name="Rectangle 116"/>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1" name="Group 117"/>
            <p:cNvGrpSpPr>
              <a:grpSpLocks/>
            </p:cNvGrpSpPr>
            <p:nvPr userDrawn="1"/>
          </p:nvGrpSpPr>
          <p:grpSpPr bwMode="auto">
            <a:xfrm>
              <a:off x="5893" y="3158"/>
              <a:ext cx="466" cy="115"/>
              <a:chOff x="5893" y="3158"/>
              <a:chExt cx="466" cy="115"/>
            </a:xfrm>
          </p:grpSpPr>
          <p:sp>
            <p:nvSpPr>
              <p:cNvPr id="5172" name="Rectangle 118"/>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3" name="Rectangle 119"/>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4" name="Rectangle 120"/>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5" name="Rectangle 121"/>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2" name="Group 122"/>
            <p:cNvGrpSpPr>
              <a:grpSpLocks/>
            </p:cNvGrpSpPr>
            <p:nvPr userDrawn="1"/>
          </p:nvGrpSpPr>
          <p:grpSpPr bwMode="auto">
            <a:xfrm>
              <a:off x="5893" y="3385"/>
              <a:ext cx="466" cy="115"/>
              <a:chOff x="5893" y="3385"/>
              <a:chExt cx="466" cy="115"/>
            </a:xfrm>
          </p:grpSpPr>
          <p:sp>
            <p:nvSpPr>
              <p:cNvPr id="5168" name="Rectangle 123"/>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9" name="Rectangle 124"/>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0" name="Rectangle 125"/>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71" name="Rectangle 126"/>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3" name="Group 127"/>
            <p:cNvGrpSpPr>
              <a:grpSpLocks/>
            </p:cNvGrpSpPr>
            <p:nvPr userDrawn="1"/>
          </p:nvGrpSpPr>
          <p:grpSpPr bwMode="auto">
            <a:xfrm>
              <a:off x="5893" y="3521"/>
              <a:ext cx="466" cy="115"/>
              <a:chOff x="5893" y="3521"/>
              <a:chExt cx="466" cy="115"/>
            </a:xfrm>
          </p:grpSpPr>
          <p:sp>
            <p:nvSpPr>
              <p:cNvPr id="5164" name="Rectangle 128"/>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5" name="Rectangle 129"/>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6" name="Rectangle 130"/>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7" name="Rectangle 131"/>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4" name="Group 132"/>
            <p:cNvGrpSpPr>
              <a:grpSpLocks/>
            </p:cNvGrpSpPr>
            <p:nvPr userDrawn="1"/>
          </p:nvGrpSpPr>
          <p:grpSpPr bwMode="auto">
            <a:xfrm>
              <a:off x="5893" y="3657"/>
              <a:ext cx="466" cy="115"/>
              <a:chOff x="5893" y="3657"/>
              <a:chExt cx="466" cy="115"/>
            </a:xfrm>
          </p:grpSpPr>
          <p:sp>
            <p:nvSpPr>
              <p:cNvPr id="5160" name="Rectangle 133"/>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1" name="Rectangle 134"/>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2" name="Rectangle 135"/>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63" name="Rectangle 136"/>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5" name="Group 137"/>
            <p:cNvGrpSpPr>
              <a:grpSpLocks/>
            </p:cNvGrpSpPr>
            <p:nvPr userDrawn="1"/>
          </p:nvGrpSpPr>
          <p:grpSpPr bwMode="auto">
            <a:xfrm>
              <a:off x="5893" y="3884"/>
              <a:ext cx="466" cy="115"/>
              <a:chOff x="5893" y="3884"/>
              <a:chExt cx="466" cy="115"/>
            </a:xfrm>
          </p:grpSpPr>
          <p:sp>
            <p:nvSpPr>
              <p:cNvPr id="5156" name="Rectangle 138"/>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7" name="Rectangle 139"/>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8" name="Rectangle 140"/>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9" name="Rectangle 141"/>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6" name="Group 142"/>
            <p:cNvGrpSpPr>
              <a:grpSpLocks/>
            </p:cNvGrpSpPr>
            <p:nvPr userDrawn="1"/>
          </p:nvGrpSpPr>
          <p:grpSpPr bwMode="auto">
            <a:xfrm>
              <a:off x="5893" y="4026"/>
              <a:ext cx="466" cy="115"/>
              <a:chOff x="5893" y="4026"/>
              <a:chExt cx="466" cy="115"/>
            </a:xfrm>
          </p:grpSpPr>
          <p:sp>
            <p:nvSpPr>
              <p:cNvPr id="5152" name="Rectangle 143"/>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3" name="Rectangle 144"/>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4" name="Rectangle 145"/>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5" name="Rectangle 146"/>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5147" name="Group 147"/>
            <p:cNvGrpSpPr>
              <a:grpSpLocks/>
            </p:cNvGrpSpPr>
            <p:nvPr userDrawn="1"/>
          </p:nvGrpSpPr>
          <p:grpSpPr bwMode="auto">
            <a:xfrm>
              <a:off x="5893" y="4167"/>
              <a:ext cx="466" cy="115"/>
              <a:chOff x="5893" y="4167"/>
              <a:chExt cx="466" cy="115"/>
            </a:xfrm>
          </p:grpSpPr>
          <p:sp>
            <p:nvSpPr>
              <p:cNvPr id="5148" name="Rectangle 148"/>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49" name="Rectangle 149"/>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0" name="Rectangle 150"/>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5151" name="Rectangle 151"/>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5132" name="Rectangle 152"/>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配色参考方案：</a:t>
            </a:r>
          </a:p>
          <a:p>
            <a:pPr>
              <a:lnSpc>
                <a:spcPct val="120000"/>
              </a:lnSpc>
              <a:spcBef>
                <a:spcPct val="20000"/>
              </a:spcBef>
            </a:pPr>
            <a:r>
              <a:rPr lang="zh-CN" altLang="en-US" sz="1100">
                <a:solidFill>
                  <a:srgbClr val="FFFFFF"/>
                </a:solidFill>
                <a:latin typeface="Arial" pitchFamily="34" charset="0"/>
              </a:rPr>
              <a:t>建议同一页面内不超过四种颜色，以下是</a:t>
            </a:r>
            <a:r>
              <a:rPr lang="en-US" altLang="zh-CN" sz="1100">
                <a:solidFill>
                  <a:srgbClr val="FFFFFF"/>
                </a:solidFill>
                <a:latin typeface="Arial" pitchFamily="34" charset="0"/>
              </a:rPr>
              <a:t>13</a:t>
            </a:r>
            <a:r>
              <a:rPr lang="zh-CN" altLang="en-US" sz="1100">
                <a:solidFill>
                  <a:srgbClr val="FFFFFF"/>
                </a:solidFill>
                <a:latin typeface="Arial" pitchFamily="34" charset="0"/>
              </a:rPr>
              <a:t>组配色方案，同一页面内只选择一组使用。（仅供参考）</a:t>
            </a:r>
          </a:p>
        </p:txBody>
      </p:sp>
      <p:sp>
        <p:nvSpPr>
          <p:cNvPr id="5133" name="Rectangle 153"/>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latin typeface="Arial" pitchFamily="34" charset="0"/>
              </a:rPr>
              <a:t>客户或者合作伙伴的标志放在右上角</a:t>
            </a:r>
            <a:r>
              <a:rPr lang="en-US" altLang="zh-CN" sz="1100">
                <a:solidFill>
                  <a:srgbClr val="FFFFFF"/>
                </a:solidFill>
                <a:latin typeface="Arial" pitchFamily="34" charset="0"/>
              </a:rPr>
              <a:t>.</a:t>
            </a:r>
            <a:endParaRPr lang="zh-CN" altLang="en-US" sz="1100">
              <a:solidFill>
                <a:srgbClr val="FFFFFF"/>
              </a:solidFill>
              <a:latin typeface="Arial" pitchFamily="34" charset="0"/>
            </a:endParaRPr>
          </a:p>
        </p:txBody>
      </p:sp>
      <p:pic>
        <p:nvPicPr>
          <p:cNvPr id="5200" name="Picture 80" descr="200016582-001副本"/>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 xmlns:a14="http://schemas.microsoft.com/office/drawing/2010/main">
                <a:solidFill>
                  <a:srgbClr val="FFFFFF"/>
                </a:solidFill>
              </a14:hiddenFill>
            </a:ext>
          </a:extLst>
        </p:spPr>
      </p:pic>
      <p:pic>
        <p:nvPicPr>
          <p:cNvPr id="5201" name="Picture 81" descr="未标题-2"/>
          <p:cNvPicPr>
            <a:picLocks noChangeAspect="1" noChangeArrowheads="1"/>
          </p:cNvPicPr>
          <p:nvPr/>
        </p:nvPicPr>
        <p:blipFill>
          <a:blip r:embed="rId5" cstate="email">
            <a:extLst>
              <a:ext uri="{28A0092B-C50C-407E-A947-70E740481C1C}">
                <a14:useLocalDpi xmlns=""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 xmlns:a14="http://schemas.microsoft.com/office/drawing/2010/main">
                <a:solidFill>
                  <a:srgbClr val="FFFFFF"/>
                </a:solidFill>
              </a14:hiddenFill>
            </a:ext>
          </a:extLst>
        </p:spPr>
      </p:pic>
      <p:sp>
        <p:nvSpPr>
          <p:cNvPr id="8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7"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9"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6151" name="Picture 6" descr="Logo"/>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152"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6154" name="Rectangle 14"/>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6155" name="Group 149"/>
          <p:cNvGrpSpPr>
            <a:grpSpLocks/>
          </p:cNvGrpSpPr>
          <p:nvPr/>
        </p:nvGrpSpPr>
        <p:grpSpPr bwMode="auto">
          <a:xfrm>
            <a:off x="9324975" y="3367088"/>
            <a:ext cx="919163" cy="3490912"/>
            <a:chOff x="5839" y="2160"/>
            <a:chExt cx="579" cy="2199"/>
          </a:xfrm>
        </p:grpSpPr>
        <p:sp>
          <p:nvSpPr>
            <p:cNvPr id="6158" name="Rectangle 150"/>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 xmlns:a14="http://schemas.microsoft.com/office/drawing/2010/main" w="9525" algn="ctr">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6159" name="Group 151"/>
            <p:cNvGrpSpPr>
              <a:grpSpLocks/>
            </p:cNvGrpSpPr>
            <p:nvPr userDrawn="1"/>
          </p:nvGrpSpPr>
          <p:grpSpPr bwMode="auto">
            <a:xfrm>
              <a:off x="5893" y="2387"/>
              <a:ext cx="466" cy="115"/>
              <a:chOff x="5893" y="2387"/>
              <a:chExt cx="466" cy="115"/>
            </a:xfrm>
          </p:grpSpPr>
          <p:sp>
            <p:nvSpPr>
              <p:cNvPr id="6220" name="Rectangle 152"/>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1" name="Rectangle 153"/>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2" name="Rectangle 154"/>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23" name="Rectangle 155"/>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0" name="Group 156"/>
            <p:cNvGrpSpPr>
              <a:grpSpLocks/>
            </p:cNvGrpSpPr>
            <p:nvPr userDrawn="1"/>
          </p:nvGrpSpPr>
          <p:grpSpPr bwMode="auto">
            <a:xfrm>
              <a:off x="5893" y="2523"/>
              <a:ext cx="466" cy="115"/>
              <a:chOff x="5893" y="2523"/>
              <a:chExt cx="466" cy="115"/>
            </a:xfrm>
          </p:grpSpPr>
          <p:sp>
            <p:nvSpPr>
              <p:cNvPr id="6216" name="Rectangle 157"/>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7" name="Rectangle 158"/>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8" name="Rectangle 159"/>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9" name="Rectangle 160"/>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1" name="Group 161"/>
            <p:cNvGrpSpPr>
              <a:grpSpLocks/>
            </p:cNvGrpSpPr>
            <p:nvPr userDrawn="1"/>
          </p:nvGrpSpPr>
          <p:grpSpPr bwMode="auto">
            <a:xfrm>
              <a:off x="5893" y="2659"/>
              <a:ext cx="466" cy="115"/>
              <a:chOff x="5893" y="2659"/>
              <a:chExt cx="466" cy="115"/>
            </a:xfrm>
          </p:grpSpPr>
          <p:sp>
            <p:nvSpPr>
              <p:cNvPr id="6212" name="Rectangle 162"/>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3" name="Rectangle 163"/>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4" name="Rectangle 164"/>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5" name="Rectangle 165"/>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2" name="Group 166"/>
            <p:cNvGrpSpPr>
              <a:grpSpLocks/>
            </p:cNvGrpSpPr>
            <p:nvPr userDrawn="1"/>
          </p:nvGrpSpPr>
          <p:grpSpPr bwMode="auto">
            <a:xfrm>
              <a:off x="5893" y="2251"/>
              <a:ext cx="466" cy="119"/>
              <a:chOff x="5893" y="2251"/>
              <a:chExt cx="466" cy="119"/>
            </a:xfrm>
          </p:grpSpPr>
          <p:sp>
            <p:nvSpPr>
              <p:cNvPr id="6208" name="Rectangle 167"/>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9" name="Rectangle 168"/>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0" name="Rectangle 169"/>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11" name="Rectangle 170"/>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3" name="Group 171"/>
            <p:cNvGrpSpPr>
              <a:grpSpLocks/>
            </p:cNvGrpSpPr>
            <p:nvPr userDrawn="1"/>
          </p:nvGrpSpPr>
          <p:grpSpPr bwMode="auto">
            <a:xfrm>
              <a:off x="5893" y="2886"/>
              <a:ext cx="466" cy="115"/>
              <a:chOff x="5893" y="2886"/>
              <a:chExt cx="466" cy="115"/>
            </a:xfrm>
          </p:grpSpPr>
          <p:sp>
            <p:nvSpPr>
              <p:cNvPr id="6204" name="Rectangle 172"/>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5" name="Rectangle 173"/>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6" name="Rectangle 174"/>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7" name="Rectangle 175"/>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4" name="Group 176"/>
            <p:cNvGrpSpPr>
              <a:grpSpLocks/>
            </p:cNvGrpSpPr>
            <p:nvPr userDrawn="1"/>
          </p:nvGrpSpPr>
          <p:grpSpPr bwMode="auto">
            <a:xfrm>
              <a:off x="5893" y="3022"/>
              <a:ext cx="466" cy="115"/>
              <a:chOff x="5893" y="3022"/>
              <a:chExt cx="466" cy="115"/>
            </a:xfrm>
          </p:grpSpPr>
          <p:sp>
            <p:nvSpPr>
              <p:cNvPr id="6200" name="Rectangle 177"/>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1" name="Rectangle 178"/>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2" name="Rectangle 179"/>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203" name="Rectangle 180"/>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5" name="Group 181"/>
            <p:cNvGrpSpPr>
              <a:grpSpLocks/>
            </p:cNvGrpSpPr>
            <p:nvPr userDrawn="1"/>
          </p:nvGrpSpPr>
          <p:grpSpPr bwMode="auto">
            <a:xfrm>
              <a:off x="5893" y="3158"/>
              <a:ext cx="466" cy="115"/>
              <a:chOff x="5893" y="3158"/>
              <a:chExt cx="466" cy="115"/>
            </a:xfrm>
          </p:grpSpPr>
          <p:sp>
            <p:nvSpPr>
              <p:cNvPr id="6196" name="Rectangle 182"/>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7" name="Rectangle 183"/>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8" name="Rectangle 184"/>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9" name="Rectangle 185"/>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6" name="Group 186"/>
            <p:cNvGrpSpPr>
              <a:grpSpLocks/>
            </p:cNvGrpSpPr>
            <p:nvPr userDrawn="1"/>
          </p:nvGrpSpPr>
          <p:grpSpPr bwMode="auto">
            <a:xfrm>
              <a:off x="5893" y="3385"/>
              <a:ext cx="466" cy="115"/>
              <a:chOff x="5893" y="3385"/>
              <a:chExt cx="466" cy="115"/>
            </a:xfrm>
          </p:grpSpPr>
          <p:sp>
            <p:nvSpPr>
              <p:cNvPr id="6192" name="Rectangle 187"/>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3" name="Rectangle 188"/>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4" name="Rectangle 189"/>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5" name="Rectangle 190"/>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7" name="Group 191"/>
            <p:cNvGrpSpPr>
              <a:grpSpLocks/>
            </p:cNvGrpSpPr>
            <p:nvPr userDrawn="1"/>
          </p:nvGrpSpPr>
          <p:grpSpPr bwMode="auto">
            <a:xfrm>
              <a:off x="5893" y="3521"/>
              <a:ext cx="466" cy="115"/>
              <a:chOff x="5893" y="3521"/>
              <a:chExt cx="466" cy="115"/>
            </a:xfrm>
          </p:grpSpPr>
          <p:sp>
            <p:nvSpPr>
              <p:cNvPr id="6188" name="Rectangle 192"/>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9" name="Rectangle 193"/>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0" name="Rectangle 194"/>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91" name="Rectangle 195"/>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8" name="Group 196"/>
            <p:cNvGrpSpPr>
              <a:grpSpLocks/>
            </p:cNvGrpSpPr>
            <p:nvPr userDrawn="1"/>
          </p:nvGrpSpPr>
          <p:grpSpPr bwMode="auto">
            <a:xfrm>
              <a:off x="5893" y="3657"/>
              <a:ext cx="466" cy="115"/>
              <a:chOff x="5893" y="3657"/>
              <a:chExt cx="466" cy="115"/>
            </a:xfrm>
          </p:grpSpPr>
          <p:sp>
            <p:nvSpPr>
              <p:cNvPr id="6184" name="Rectangle 197"/>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5" name="Rectangle 198"/>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6" name="Rectangle 199"/>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7" name="Rectangle 200"/>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69" name="Group 201"/>
            <p:cNvGrpSpPr>
              <a:grpSpLocks/>
            </p:cNvGrpSpPr>
            <p:nvPr userDrawn="1"/>
          </p:nvGrpSpPr>
          <p:grpSpPr bwMode="auto">
            <a:xfrm>
              <a:off x="5893" y="3884"/>
              <a:ext cx="466" cy="115"/>
              <a:chOff x="5893" y="3884"/>
              <a:chExt cx="466" cy="115"/>
            </a:xfrm>
          </p:grpSpPr>
          <p:sp>
            <p:nvSpPr>
              <p:cNvPr id="6180" name="Rectangle 202"/>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1" name="Rectangle 203"/>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2" name="Rectangle 204"/>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83" name="Rectangle 205"/>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0" name="Group 206"/>
            <p:cNvGrpSpPr>
              <a:grpSpLocks/>
            </p:cNvGrpSpPr>
            <p:nvPr userDrawn="1"/>
          </p:nvGrpSpPr>
          <p:grpSpPr bwMode="auto">
            <a:xfrm>
              <a:off x="5893" y="4026"/>
              <a:ext cx="466" cy="115"/>
              <a:chOff x="5893" y="4026"/>
              <a:chExt cx="466" cy="115"/>
            </a:xfrm>
          </p:grpSpPr>
          <p:sp>
            <p:nvSpPr>
              <p:cNvPr id="6176" name="Rectangle 207"/>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7" name="Rectangle 208"/>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8" name="Rectangle 209"/>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9" name="Rectangle 210"/>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6171" name="Group 211"/>
            <p:cNvGrpSpPr>
              <a:grpSpLocks/>
            </p:cNvGrpSpPr>
            <p:nvPr userDrawn="1"/>
          </p:nvGrpSpPr>
          <p:grpSpPr bwMode="auto">
            <a:xfrm>
              <a:off x="5893" y="4167"/>
              <a:ext cx="466" cy="115"/>
              <a:chOff x="5893" y="4167"/>
              <a:chExt cx="466" cy="115"/>
            </a:xfrm>
          </p:grpSpPr>
          <p:sp>
            <p:nvSpPr>
              <p:cNvPr id="6172" name="Rectangle 212"/>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3" name="Rectangle 213"/>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4" name="Rectangle 214"/>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6175" name="Rectangle 215"/>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6156" name="Rectangle 216"/>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6157" name="Rectangle 217"/>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6224" name="Picture 80" descr="bra200912090008_M副本"/>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 xmlns:a14="http://schemas.microsoft.com/office/drawing/2010/main">
                <a:solidFill>
                  <a:srgbClr val="FFFFFF"/>
                </a:solidFill>
              </a14:hiddenFill>
            </a:ext>
          </a:extLst>
        </p:spPr>
      </p:pic>
      <p:pic>
        <p:nvPicPr>
          <p:cNvPr id="6225" name="Picture 81" descr="未标题-2"/>
          <p:cNvPicPr>
            <a:picLocks noChangeAspect="1" noChangeArrowheads="1"/>
          </p:cNvPicPr>
          <p:nvPr/>
        </p:nvPicPr>
        <p:blipFill>
          <a:blip r:embed="rId5" cstate="email">
            <a:extLst>
              <a:ext uri="{28A0092B-C50C-407E-A947-70E740481C1C}">
                <a14:useLocalDpi xmlns=""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8"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3"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7175" name="Picture 6" descr="Logo"/>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176"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7178"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7179" name="Group 148"/>
          <p:cNvGrpSpPr>
            <a:grpSpLocks/>
          </p:cNvGrpSpPr>
          <p:nvPr/>
        </p:nvGrpSpPr>
        <p:grpSpPr bwMode="auto">
          <a:xfrm>
            <a:off x="9324975" y="3367088"/>
            <a:ext cx="919163" cy="3490912"/>
            <a:chOff x="5839" y="2160"/>
            <a:chExt cx="579" cy="2199"/>
          </a:xfrm>
        </p:grpSpPr>
        <p:sp>
          <p:nvSpPr>
            <p:cNvPr id="7182" name="Rectangle 149"/>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 xmlns:a14="http://schemas.microsoft.com/office/drawing/2010/main" w="9525" algn="ctr">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7183" name="Group 150"/>
            <p:cNvGrpSpPr>
              <a:grpSpLocks/>
            </p:cNvGrpSpPr>
            <p:nvPr userDrawn="1"/>
          </p:nvGrpSpPr>
          <p:grpSpPr bwMode="auto">
            <a:xfrm>
              <a:off x="5893" y="2387"/>
              <a:ext cx="466" cy="115"/>
              <a:chOff x="5893" y="2387"/>
              <a:chExt cx="466" cy="115"/>
            </a:xfrm>
          </p:grpSpPr>
          <p:sp>
            <p:nvSpPr>
              <p:cNvPr id="7244" name="Rectangle 151"/>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5" name="Rectangle 152"/>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6" name="Rectangle 153"/>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7" name="Rectangle 154"/>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4" name="Group 155"/>
            <p:cNvGrpSpPr>
              <a:grpSpLocks/>
            </p:cNvGrpSpPr>
            <p:nvPr userDrawn="1"/>
          </p:nvGrpSpPr>
          <p:grpSpPr bwMode="auto">
            <a:xfrm>
              <a:off x="5893" y="2523"/>
              <a:ext cx="466" cy="115"/>
              <a:chOff x="5893" y="2523"/>
              <a:chExt cx="466" cy="115"/>
            </a:xfrm>
          </p:grpSpPr>
          <p:sp>
            <p:nvSpPr>
              <p:cNvPr id="7240" name="Rectangle 156"/>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1" name="Rectangle 157"/>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2" name="Rectangle 158"/>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43" name="Rectangle 159"/>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5" name="Group 160"/>
            <p:cNvGrpSpPr>
              <a:grpSpLocks/>
            </p:cNvGrpSpPr>
            <p:nvPr userDrawn="1"/>
          </p:nvGrpSpPr>
          <p:grpSpPr bwMode="auto">
            <a:xfrm>
              <a:off x="5893" y="2659"/>
              <a:ext cx="466" cy="115"/>
              <a:chOff x="5893" y="2659"/>
              <a:chExt cx="466" cy="115"/>
            </a:xfrm>
          </p:grpSpPr>
          <p:sp>
            <p:nvSpPr>
              <p:cNvPr id="7236" name="Rectangle 161"/>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7" name="Rectangle 162"/>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8" name="Rectangle 163"/>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9" name="Rectangle 164"/>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6" name="Group 165"/>
            <p:cNvGrpSpPr>
              <a:grpSpLocks/>
            </p:cNvGrpSpPr>
            <p:nvPr userDrawn="1"/>
          </p:nvGrpSpPr>
          <p:grpSpPr bwMode="auto">
            <a:xfrm>
              <a:off x="5893" y="2251"/>
              <a:ext cx="466" cy="119"/>
              <a:chOff x="5893" y="2251"/>
              <a:chExt cx="466" cy="119"/>
            </a:xfrm>
          </p:grpSpPr>
          <p:sp>
            <p:nvSpPr>
              <p:cNvPr id="7232" name="Rectangle 166"/>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3" name="Rectangle 167"/>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4" name="Rectangle 168"/>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5" name="Rectangle 169"/>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7" name="Group 170"/>
            <p:cNvGrpSpPr>
              <a:grpSpLocks/>
            </p:cNvGrpSpPr>
            <p:nvPr userDrawn="1"/>
          </p:nvGrpSpPr>
          <p:grpSpPr bwMode="auto">
            <a:xfrm>
              <a:off x="5893" y="2886"/>
              <a:ext cx="466" cy="115"/>
              <a:chOff x="5893" y="2886"/>
              <a:chExt cx="466" cy="115"/>
            </a:xfrm>
          </p:grpSpPr>
          <p:sp>
            <p:nvSpPr>
              <p:cNvPr id="7228" name="Rectangle 171"/>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9" name="Rectangle 172"/>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0" name="Rectangle 173"/>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31" name="Rectangle 174"/>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8" name="Group 175"/>
            <p:cNvGrpSpPr>
              <a:grpSpLocks/>
            </p:cNvGrpSpPr>
            <p:nvPr userDrawn="1"/>
          </p:nvGrpSpPr>
          <p:grpSpPr bwMode="auto">
            <a:xfrm>
              <a:off x="5893" y="3022"/>
              <a:ext cx="466" cy="115"/>
              <a:chOff x="5893" y="3022"/>
              <a:chExt cx="466" cy="115"/>
            </a:xfrm>
          </p:grpSpPr>
          <p:sp>
            <p:nvSpPr>
              <p:cNvPr id="7224" name="Rectangle 176"/>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5" name="Rectangle 177"/>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6" name="Rectangle 178"/>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7" name="Rectangle 179"/>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89" name="Group 180"/>
            <p:cNvGrpSpPr>
              <a:grpSpLocks/>
            </p:cNvGrpSpPr>
            <p:nvPr userDrawn="1"/>
          </p:nvGrpSpPr>
          <p:grpSpPr bwMode="auto">
            <a:xfrm>
              <a:off x="5893" y="3158"/>
              <a:ext cx="466" cy="115"/>
              <a:chOff x="5893" y="3158"/>
              <a:chExt cx="466" cy="115"/>
            </a:xfrm>
          </p:grpSpPr>
          <p:sp>
            <p:nvSpPr>
              <p:cNvPr id="7220" name="Rectangle 181"/>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1" name="Rectangle 182"/>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2" name="Rectangle 183"/>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23" name="Rectangle 184"/>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0" name="Group 185"/>
            <p:cNvGrpSpPr>
              <a:grpSpLocks/>
            </p:cNvGrpSpPr>
            <p:nvPr userDrawn="1"/>
          </p:nvGrpSpPr>
          <p:grpSpPr bwMode="auto">
            <a:xfrm>
              <a:off x="5893" y="3385"/>
              <a:ext cx="466" cy="115"/>
              <a:chOff x="5893" y="3385"/>
              <a:chExt cx="466" cy="115"/>
            </a:xfrm>
          </p:grpSpPr>
          <p:sp>
            <p:nvSpPr>
              <p:cNvPr id="7216" name="Rectangle 186"/>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7" name="Rectangle 187"/>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8" name="Rectangle 188"/>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9" name="Rectangle 189"/>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1" name="Group 190"/>
            <p:cNvGrpSpPr>
              <a:grpSpLocks/>
            </p:cNvGrpSpPr>
            <p:nvPr userDrawn="1"/>
          </p:nvGrpSpPr>
          <p:grpSpPr bwMode="auto">
            <a:xfrm>
              <a:off x="5893" y="3521"/>
              <a:ext cx="466" cy="115"/>
              <a:chOff x="5893" y="3521"/>
              <a:chExt cx="466" cy="115"/>
            </a:xfrm>
          </p:grpSpPr>
          <p:sp>
            <p:nvSpPr>
              <p:cNvPr id="7212" name="Rectangle 191"/>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3" name="Rectangle 192"/>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4" name="Rectangle 193"/>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5" name="Rectangle 194"/>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2" name="Group 195"/>
            <p:cNvGrpSpPr>
              <a:grpSpLocks/>
            </p:cNvGrpSpPr>
            <p:nvPr userDrawn="1"/>
          </p:nvGrpSpPr>
          <p:grpSpPr bwMode="auto">
            <a:xfrm>
              <a:off x="5893" y="3657"/>
              <a:ext cx="466" cy="115"/>
              <a:chOff x="5893" y="3657"/>
              <a:chExt cx="466" cy="115"/>
            </a:xfrm>
          </p:grpSpPr>
          <p:sp>
            <p:nvSpPr>
              <p:cNvPr id="7208" name="Rectangle 196"/>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9" name="Rectangle 197"/>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0" name="Rectangle 198"/>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11" name="Rectangle 199"/>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3" name="Group 200"/>
            <p:cNvGrpSpPr>
              <a:grpSpLocks/>
            </p:cNvGrpSpPr>
            <p:nvPr userDrawn="1"/>
          </p:nvGrpSpPr>
          <p:grpSpPr bwMode="auto">
            <a:xfrm>
              <a:off x="5893" y="3884"/>
              <a:ext cx="466" cy="115"/>
              <a:chOff x="5893" y="3884"/>
              <a:chExt cx="466" cy="115"/>
            </a:xfrm>
          </p:grpSpPr>
          <p:sp>
            <p:nvSpPr>
              <p:cNvPr id="7204" name="Rectangle 201"/>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5" name="Rectangle 202"/>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6" name="Rectangle 203"/>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7" name="Rectangle 204"/>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4" name="Group 205"/>
            <p:cNvGrpSpPr>
              <a:grpSpLocks/>
            </p:cNvGrpSpPr>
            <p:nvPr userDrawn="1"/>
          </p:nvGrpSpPr>
          <p:grpSpPr bwMode="auto">
            <a:xfrm>
              <a:off x="5893" y="4026"/>
              <a:ext cx="466" cy="115"/>
              <a:chOff x="5893" y="4026"/>
              <a:chExt cx="466" cy="115"/>
            </a:xfrm>
          </p:grpSpPr>
          <p:sp>
            <p:nvSpPr>
              <p:cNvPr id="7200" name="Rectangle 206"/>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1" name="Rectangle 207"/>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2" name="Rectangle 208"/>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203" name="Rectangle 209"/>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7195" name="Group 210"/>
            <p:cNvGrpSpPr>
              <a:grpSpLocks/>
            </p:cNvGrpSpPr>
            <p:nvPr userDrawn="1"/>
          </p:nvGrpSpPr>
          <p:grpSpPr bwMode="auto">
            <a:xfrm>
              <a:off x="5893" y="4167"/>
              <a:ext cx="466" cy="115"/>
              <a:chOff x="5893" y="4167"/>
              <a:chExt cx="466" cy="115"/>
            </a:xfrm>
          </p:grpSpPr>
          <p:sp>
            <p:nvSpPr>
              <p:cNvPr id="7196" name="Rectangle 211"/>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7" name="Rectangle 212"/>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8" name="Rectangle 213"/>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7199" name="Rectangle 214"/>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7180" name="Rectangle 215"/>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7181" name="Rectangle 216"/>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7248" name="Picture 80" descr="sb10064568n-001副本"/>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 xmlns:a14="http://schemas.microsoft.com/office/drawing/2010/main">
                <a:solidFill>
                  <a:srgbClr val="FFFFFF"/>
                </a:solidFill>
              </a14:hiddenFill>
            </a:ext>
          </a:extLst>
        </p:spPr>
      </p:pic>
      <p:pic>
        <p:nvPicPr>
          <p:cNvPr id="7249" name="Picture 81" descr="未标题-2"/>
          <p:cNvPicPr>
            <a:picLocks noChangeAspect="1" noChangeArrowheads="1"/>
          </p:cNvPicPr>
          <p:nvPr/>
        </p:nvPicPr>
        <p:blipFill>
          <a:blip r:embed="rId5" cstate="email">
            <a:extLst>
              <a:ext uri="{28A0092B-C50C-407E-A947-70E740481C1C}">
                <a14:useLocalDpi xmlns=""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19"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mn-lt"/>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7" name="Rectangle 8"/>
          <p:cNvSpPr>
            <a:spLocks noGrp="1" noChangeArrowheads="1"/>
          </p:cNvSpPr>
          <p:nvPr>
            <p:ph type="title"/>
          </p:nvPr>
        </p:nvSpPr>
        <p:spPr bwMode="auto">
          <a:xfrm>
            <a:off x="755650" y="4508500"/>
            <a:ext cx="5548313" cy="5794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5720" rIns="91440" bIns="45720" numCol="1" anchor="t" anchorCtr="0" compatLnSpc="1">
            <a:prstTxWarp prst="textNoShape">
              <a:avLst/>
            </a:prstTxWarp>
            <a:spAutoFit/>
          </a:bodyPr>
          <a:lstStyle/>
          <a:p>
            <a:pPr lvl="0"/>
            <a:r>
              <a:rPr lang="zh-CN" altLang="en-US" dirty="0" smtClean="0"/>
              <a:t>单击此处编辑母版标题样式</a:t>
            </a:r>
          </a:p>
        </p:txBody>
      </p:sp>
      <p:sp>
        <p:nvSpPr>
          <p:cNvPr id="82" name="Text Box 5"/>
          <p:cNvSpPr txBox="1">
            <a:spLocks noChangeArrowheads="1"/>
          </p:cNvSpPr>
          <p:nvPr/>
        </p:nvSpPr>
        <p:spPr bwMode="auto">
          <a:xfrm>
            <a:off x="755650" y="6219825"/>
            <a:ext cx="2967038" cy="21272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0" tIns="0" bIns="0">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fontAlgn="base">
              <a:spcBef>
                <a:spcPct val="0"/>
              </a:spcBef>
              <a:spcAft>
                <a:spcPct val="0"/>
              </a:spcAft>
              <a:defRPr>
                <a:solidFill>
                  <a:schemeClr val="tx1"/>
                </a:solidFill>
                <a:latin typeface="Calibri" pitchFamily="34" charset="0"/>
                <a:ea typeface="宋体" pitchFamily="2" charset="-122"/>
              </a:defRPr>
            </a:lvl6pPr>
            <a:lvl7pPr marL="2971800" indent="-228600" fontAlgn="base">
              <a:spcBef>
                <a:spcPct val="0"/>
              </a:spcBef>
              <a:spcAft>
                <a:spcPct val="0"/>
              </a:spcAft>
              <a:defRPr>
                <a:solidFill>
                  <a:schemeClr val="tx1"/>
                </a:solidFill>
                <a:latin typeface="Calibri" pitchFamily="34" charset="0"/>
                <a:ea typeface="宋体" pitchFamily="2" charset="-122"/>
              </a:defRPr>
            </a:lvl7pPr>
            <a:lvl8pPr marL="3429000" indent="-228600" fontAlgn="base">
              <a:spcBef>
                <a:spcPct val="0"/>
              </a:spcBef>
              <a:spcAft>
                <a:spcPct val="0"/>
              </a:spcAft>
              <a:defRPr>
                <a:solidFill>
                  <a:schemeClr val="tx1"/>
                </a:solidFill>
                <a:latin typeface="Calibri" pitchFamily="34" charset="0"/>
                <a:ea typeface="宋体" pitchFamily="2" charset="-122"/>
              </a:defRPr>
            </a:lvl8pPr>
            <a:lvl9pPr marL="3886200" indent="-228600" fontAlgn="base">
              <a:spcBef>
                <a:spcPct val="0"/>
              </a:spcBef>
              <a:spcAft>
                <a:spcPct val="0"/>
              </a:spcAft>
              <a:defRPr>
                <a:solidFill>
                  <a:schemeClr val="tx1"/>
                </a:solidFill>
                <a:latin typeface="Calibri" pitchFamily="34" charset="0"/>
                <a:ea typeface="宋体" pitchFamily="2" charset="-122"/>
              </a:defRPr>
            </a:lvl9pPr>
          </a:lstStyle>
          <a:p>
            <a:pPr eaLnBrk="0" hangingPunct="0">
              <a:defRPr/>
            </a:pPr>
            <a:r>
              <a:rPr lang="en-US" altLang="zh-CN" sz="1400" smtClean="0">
                <a:latin typeface="FrutigerNext LT Bold" pitchFamily="34" charset="0"/>
                <a:ea typeface="MS PGothic" pitchFamily="34" charset="-128"/>
              </a:rPr>
              <a:t>HUAWEI TECHNOLOGIES CO., LTD.</a:t>
            </a:r>
          </a:p>
        </p:txBody>
      </p:sp>
      <p:pic>
        <p:nvPicPr>
          <p:cNvPr id="8199" name="Picture 6" descr="Logo"/>
          <p:cNvPicPr>
            <a:picLocks noChangeAspect="1" noChangeArrowheads="1"/>
          </p:cNvPicPr>
          <p:nvPr/>
        </p:nvPicPr>
        <p:blipFill>
          <a:blip r:embed="rId3" cstate="email">
            <a:extLst>
              <a:ext uri="{28A0092B-C50C-407E-A947-70E740481C1C}">
                <a14:useLocalDpi xmlns="" xmlns:a14="http://schemas.microsoft.com/office/drawing/2010/main"/>
              </a:ext>
            </a:extLst>
          </a:blip>
          <a:srcRect/>
          <a:stretch>
            <a:fillRect/>
          </a:stretch>
        </p:blipFill>
        <p:spPr bwMode="auto">
          <a:xfrm>
            <a:off x="7669213" y="5684838"/>
            <a:ext cx="706437" cy="7048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200" name="Rectangle 13"/>
          <p:cNvSpPr>
            <a:spLocks noChangeArrowheads="1"/>
          </p:cNvSpPr>
          <p:nvPr/>
        </p:nvSpPr>
        <p:spPr bwMode="auto">
          <a:xfrm>
            <a:off x="7235825" y="476250"/>
            <a:ext cx="1465263" cy="212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0" tIns="0" rIns="0" bIns="0">
            <a:spAutoFit/>
          </a:bodyPr>
          <a:lstStyle/>
          <a:p>
            <a:pPr defTabSz="784225" eaLnBrk="0" hangingPunct="0"/>
            <a:r>
              <a:rPr lang="en-US" altLang="zh-CN" sz="1400" b="1">
                <a:solidFill>
                  <a:srgbClr val="666666"/>
                </a:solidFill>
                <a:latin typeface="FrutigerNext LT Bold" pitchFamily="34" charset="0"/>
                <a:ea typeface="MS PGothic" pitchFamily="34" charset="-128"/>
              </a:rPr>
              <a:t>Security Level: </a:t>
            </a:r>
          </a:p>
        </p:txBody>
      </p:sp>
      <p:sp>
        <p:nvSpPr>
          <p:cNvPr id="85" name="Rectangle 19"/>
          <p:cNvSpPr>
            <a:spLocks noGrp="1" noChangeArrowheads="1"/>
          </p:cNvSpPr>
          <p:nvPr>
            <p:ph type="dt" sz="quarter" idx="2"/>
          </p:nvPr>
        </p:nvSpPr>
        <p:spPr bwMode="auto">
          <a:xfrm>
            <a:off x="755650" y="476250"/>
            <a:ext cx="2133600" cy="212725"/>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B2B2B2"/>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spAutoFit/>
          </a:bodyPr>
          <a:lstStyle>
            <a:lvl1pPr>
              <a:defRPr sz="1400">
                <a:latin typeface="Arial" charset="0"/>
                <a:ea typeface="黑体" pitchFamily="49" charset="-122"/>
              </a:defRPr>
            </a:lvl1pPr>
          </a:lstStyle>
          <a:p>
            <a:pPr>
              <a:defRPr/>
            </a:pPr>
            <a:endParaRPr lang="en-US" altLang="zh-CN"/>
          </a:p>
        </p:txBody>
      </p:sp>
      <p:sp>
        <p:nvSpPr>
          <p:cNvPr id="8202"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 </a:t>
            </a:r>
            <a:endParaRPr lang="zh-CN" altLang="en-US" sz="1100">
              <a:solidFill>
                <a:srgbClr val="000000"/>
              </a:solidFill>
            </a:endParaRPr>
          </a:p>
        </p:txBody>
      </p:sp>
      <p:grpSp>
        <p:nvGrpSpPr>
          <p:cNvPr id="8203" name="Group 83"/>
          <p:cNvGrpSpPr>
            <a:grpSpLocks/>
          </p:cNvGrpSpPr>
          <p:nvPr/>
        </p:nvGrpSpPr>
        <p:grpSpPr bwMode="auto">
          <a:xfrm>
            <a:off x="9324975" y="3367088"/>
            <a:ext cx="919163" cy="3490912"/>
            <a:chOff x="5839" y="2160"/>
            <a:chExt cx="579" cy="2199"/>
          </a:xfrm>
        </p:grpSpPr>
        <p:sp>
          <p:nvSpPr>
            <p:cNvPr id="8206" name="Rectangle 84"/>
            <p:cNvSpPr>
              <a:spLocks noChangeArrowheads="1"/>
            </p:cNvSpPr>
            <p:nvPr userDrawn="1"/>
          </p:nvSpPr>
          <p:spPr bwMode="auto">
            <a:xfrm>
              <a:off x="5839" y="2160"/>
              <a:ext cx="579" cy="2199"/>
            </a:xfrm>
            <a:prstGeom prst="rect">
              <a:avLst/>
            </a:prstGeom>
            <a:solidFill>
              <a:srgbClr val="FFFFFF"/>
            </a:solidFill>
            <a:ln>
              <a:noFill/>
            </a:ln>
            <a:effectLst/>
            <a:extLst>
              <a:ext uri="{91240B29-F687-4F45-9708-019B960494DF}">
                <a14:hiddenLine xmlns="" xmlns:a14="http://schemas.microsoft.com/office/drawing/2010/main" w="9525" algn="ctr">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8207" name="Group 85"/>
            <p:cNvGrpSpPr>
              <a:grpSpLocks/>
            </p:cNvGrpSpPr>
            <p:nvPr userDrawn="1"/>
          </p:nvGrpSpPr>
          <p:grpSpPr bwMode="auto">
            <a:xfrm>
              <a:off x="5893" y="2387"/>
              <a:ext cx="466" cy="115"/>
              <a:chOff x="5893" y="2387"/>
              <a:chExt cx="466" cy="115"/>
            </a:xfrm>
          </p:grpSpPr>
          <p:sp>
            <p:nvSpPr>
              <p:cNvPr id="8268" name="Rectangle 86"/>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9" name="Rectangle 87"/>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0" name="Rectangle 88"/>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71" name="Rectangle 89"/>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8" name="Group 90"/>
            <p:cNvGrpSpPr>
              <a:grpSpLocks/>
            </p:cNvGrpSpPr>
            <p:nvPr userDrawn="1"/>
          </p:nvGrpSpPr>
          <p:grpSpPr bwMode="auto">
            <a:xfrm>
              <a:off x="5893" y="2523"/>
              <a:ext cx="466" cy="115"/>
              <a:chOff x="5893" y="2523"/>
              <a:chExt cx="466" cy="115"/>
            </a:xfrm>
          </p:grpSpPr>
          <p:sp>
            <p:nvSpPr>
              <p:cNvPr id="8264" name="Rectangle 91"/>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5" name="Rectangle 92"/>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6" name="Rectangle 93"/>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7" name="Rectangle 94"/>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09" name="Group 95"/>
            <p:cNvGrpSpPr>
              <a:grpSpLocks/>
            </p:cNvGrpSpPr>
            <p:nvPr userDrawn="1"/>
          </p:nvGrpSpPr>
          <p:grpSpPr bwMode="auto">
            <a:xfrm>
              <a:off x="5893" y="2659"/>
              <a:ext cx="466" cy="115"/>
              <a:chOff x="5893" y="2659"/>
              <a:chExt cx="466" cy="115"/>
            </a:xfrm>
          </p:grpSpPr>
          <p:sp>
            <p:nvSpPr>
              <p:cNvPr id="8260" name="Rectangle 96"/>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1" name="Rectangle 97"/>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2" name="Rectangle 98"/>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63" name="Rectangle 99"/>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0" name="Group 100"/>
            <p:cNvGrpSpPr>
              <a:grpSpLocks/>
            </p:cNvGrpSpPr>
            <p:nvPr userDrawn="1"/>
          </p:nvGrpSpPr>
          <p:grpSpPr bwMode="auto">
            <a:xfrm>
              <a:off x="5893" y="2251"/>
              <a:ext cx="466" cy="119"/>
              <a:chOff x="5893" y="2251"/>
              <a:chExt cx="466" cy="119"/>
            </a:xfrm>
          </p:grpSpPr>
          <p:sp>
            <p:nvSpPr>
              <p:cNvPr id="8256" name="Rectangle 101"/>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7" name="Rectangle 102"/>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8" name="Rectangle 103"/>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9" name="Rectangle 104"/>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1" name="Group 105"/>
            <p:cNvGrpSpPr>
              <a:grpSpLocks/>
            </p:cNvGrpSpPr>
            <p:nvPr userDrawn="1"/>
          </p:nvGrpSpPr>
          <p:grpSpPr bwMode="auto">
            <a:xfrm>
              <a:off x="5893" y="2886"/>
              <a:ext cx="466" cy="115"/>
              <a:chOff x="5893" y="2886"/>
              <a:chExt cx="466" cy="115"/>
            </a:xfrm>
          </p:grpSpPr>
          <p:sp>
            <p:nvSpPr>
              <p:cNvPr id="8252" name="Rectangle 106"/>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3" name="Rectangle 107"/>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4" name="Rectangle 108"/>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5" name="Rectangle 109"/>
              <p:cNvSpPr>
                <a:spLocks noChangeArrowheads="1"/>
              </p:cNvSpPr>
              <p:nvPr userDrawn="1"/>
            </p:nvSpPr>
            <p:spPr bwMode="auto">
              <a:xfrm flipV="1">
                <a:off x="5893" y="2886"/>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2" name="Group 110"/>
            <p:cNvGrpSpPr>
              <a:grpSpLocks/>
            </p:cNvGrpSpPr>
            <p:nvPr userDrawn="1"/>
          </p:nvGrpSpPr>
          <p:grpSpPr bwMode="auto">
            <a:xfrm>
              <a:off x="5893" y="3022"/>
              <a:ext cx="466" cy="115"/>
              <a:chOff x="5893" y="3022"/>
              <a:chExt cx="466" cy="115"/>
            </a:xfrm>
          </p:grpSpPr>
          <p:sp>
            <p:nvSpPr>
              <p:cNvPr id="8248" name="Rectangle 111"/>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9" name="Rectangle 112"/>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0" name="Rectangle 113"/>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51" name="Rectangle 114"/>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3" name="Group 115"/>
            <p:cNvGrpSpPr>
              <a:grpSpLocks/>
            </p:cNvGrpSpPr>
            <p:nvPr userDrawn="1"/>
          </p:nvGrpSpPr>
          <p:grpSpPr bwMode="auto">
            <a:xfrm>
              <a:off x="5893" y="3158"/>
              <a:ext cx="466" cy="115"/>
              <a:chOff x="5893" y="3158"/>
              <a:chExt cx="466" cy="115"/>
            </a:xfrm>
          </p:grpSpPr>
          <p:sp>
            <p:nvSpPr>
              <p:cNvPr id="8244" name="Rectangle 116"/>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5" name="Rectangle 117"/>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6" name="Rectangle 118"/>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7" name="Rectangle 119"/>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4" name="Group 120"/>
            <p:cNvGrpSpPr>
              <a:grpSpLocks/>
            </p:cNvGrpSpPr>
            <p:nvPr userDrawn="1"/>
          </p:nvGrpSpPr>
          <p:grpSpPr bwMode="auto">
            <a:xfrm>
              <a:off x="5893" y="3385"/>
              <a:ext cx="466" cy="115"/>
              <a:chOff x="5893" y="3385"/>
              <a:chExt cx="466" cy="115"/>
            </a:xfrm>
          </p:grpSpPr>
          <p:sp>
            <p:nvSpPr>
              <p:cNvPr id="8240" name="Rectangle 121"/>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1" name="Rectangle 122"/>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2" name="Rectangle 123"/>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43" name="Rectangle 124"/>
              <p:cNvSpPr>
                <a:spLocks noChangeArrowheads="1"/>
              </p:cNvSpPr>
              <p:nvPr userDrawn="1"/>
            </p:nvSpPr>
            <p:spPr bwMode="auto">
              <a:xfrm flipV="1">
                <a:off x="5893" y="3385"/>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5" name="Group 125"/>
            <p:cNvGrpSpPr>
              <a:grpSpLocks/>
            </p:cNvGrpSpPr>
            <p:nvPr userDrawn="1"/>
          </p:nvGrpSpPr>
          <p:grpSpPr bwMode="auto">
            <a:xfrm>
              <a:off x="5893" y="3521"/>
              <a:ext cx="466" cy="115"/>
              <a:chOff x="5893" y="3521"/>
              <a:chExt cx="466" cy="115"/>
            </a:xfrm>
          </p:grpSpPr>
          <p:sp>
            <p:nvSpPr>
              <p:cNvPr id="8236" name="Rectangle 126"/>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7" name="Rectangle 127"/>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8" name="Rectangle 128"/>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9" name="Rectangle 129"/>
              <p:cNvSpPr>
                <a:spLocks noChangeArrowheads="1"/>
              </p:cNvSpPr>
              <p:nvPr userDrawn="1"/>
            </p:nvSpPr>
            <p:spPr bwMode="auto">
              <a:xfrm flipV="1">
                <a:off x="5893" y="3521"/>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6" name="Group 130"/>
            <p:cNvGrpSpPr>
              <a:grpSpLocks/>
            </p:cNvGrpSpPr>
            <p:nvPr userDrawn="1"/>
          </p:nvGrpSpPr>
          <p:grpSpPr bwMode="auto">
            <a:xfrm>
              <a:off x="5893" y="3657"/>
              <a:ext cx="466" cy="115"/>
              <a:chOff x="5893" y="3657"/>
              <a:chExt cx="466" cy="115"/>
            </a:xfrm>
          </p:grpSpPr>
          <p:sp>
            <p:nvSpPr>
              <p:cNvPr id="8232" name="Rectangle 131"/>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3" name="Rectangle 132"/>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4" name="Rectangle 133"/>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5" name="Rectangle 134"/>
              <p:cNvSpPr>
                <a:spLocks noChangeArrowheads="1"/>
              </p:cNvSpPr>
              <p:nvPr userDrawn="1"/>
            </p:nvSpPr>
            <p:spPr bwMode="auto">
              <a:xfrm flipV="1">
                <a:off x="5893" y="3657"/>
                <a:ext cx="117" cy="115"/>
              </a:xfrm>
              <a:prstGeom prst="rect">
                <a:avLst/>
              </a:prstGeom>
              <a:solidFill>
                <a:srgbClr val="0000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7" name="Group 135"/>
            <p:cNvGrpSpPr>
              <a:grpSpLocks/>
            </p:cNvGrpSpPr>
            <p:nvPr userDrawn="1"/>
          </p:nvGrpSpPr>
          <p:grpSpPr bwMode="auto">
            <a:xfrm>
              <a:off x="5893" y="3884"/>
              <a:ext cx="466" cy="115"/>
              <a:chOff x="5893" y="3884"/>
              <a:chExt cx="466" cy="115"/>
            </a:xfrm>
          </p:grpSpPr>
          <p:sp>
            <p:nvSpPr>
              <p:cNvPr id="8228" name="Rectangle 136"/>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9" name="Rectangle 137"/>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0" name="Rectangle 138"/>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31" name="Rectangle 139"/>
              <p:cNvSpPr>
                <a:spLocks noChangeArrowheads="1"/>
              </p:cNvSpPr>
              <p:nvPr userDrawn="1"/>
            </p:nvSpPr>
            <p:spPr bwMode="auto">
              <a:xfrm flipV="1">
                <a:off x="5893" y="3884"/>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8" name="Group 140"/>
            <p:cNvGrpSpPr>
              <a:grpSpLocks/>
            </p:cNvGrpSpPr>
            <p:nvPr userDrawn="1"/>
          </p:nvGrpSpPr>
          <p:grpSpPr bwMode="auto">
            <a:xfrm>
              <a:off x="5893" y="4026"/>
              <a:ext cx="466" cy="115"/>
              <a:chOff x="5893" y="4026"/>
              <a:chExt cx="466" cy="115"/>
            </a:xfrm>
          </p:grpSpPr>
          <p:sp>
            <p:nvSpPr>
              <p:cNvPr id="8224" name="Rectangle 141"/>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5" name="Rectangle 142"/>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6" name="Rectangle 143"/>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7" name="Rectangle 144"/>
              <p:cNvSpPr>
                <a:spLocks noChangeArrowheads="1"/>
              </p:cNvSpPr>
              <p:nvPr userDrawn="1"/>
            </p:nvSpPr>
            <p:spPr bwMode="auto">
              <a:xfrm flipV="1">
                <a:off x="5893" y="4026"/>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8219" name="Group 145"/>
            <p:cNvGrpSpPr>
              <a:grpSpLocks/>
            </p:cNvGrpSpPr>
            <p:nvPr userDrawn="1"/>
          </p:nvGrpSpPr>
          <p:grpSpPr bwMode="auto">
            <a:xfrm>
              <a:off x="5893" y="4167"/>
              <a:ext cx="466" cy="115"/>
              <a:chOff x="5893" y="4167"/>
              <a:chExt cx="466" cy="115"/>
            </a:xfrm>
          </p:grpSpPr>
          <p:sp>
            <p:nvSpPr>
              <p:cNvPr id="8220" name="Rectangle 146"/>
              <p:cNvSpPr>
                <a:spLocks noChangeArrowheads="1"/>
              </p:cNvSpPr>
              <p:nvPr userDrawn="1"/>
            </p:nvSpPr>
            <p:spPr bwMode="auto">
              <a:xfrm flipV="1">
                <a:off x="6010" y="4167"/>
                <a:ext cx="116" cy="115"/>
              </a:xfrm>
              <a:prstGeom prst="rect">
                <a:avLst/>
              </a:prstGeom>
              <a:solidFill>
                <a:srgbClr val="0099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1" name="Rectangle 147"/>
              <p:cNvSpPr>
                <a:spLocks noChangeArrowheads="1"/>
              </p:cNvSpPr>
              <p:nvPr userDrawn="1"/>
            </p:nvSpPr>
            <p:spPr bwMode="auto">
              <a:xfrm flipV="1">
                <a:off x="6126" y="4167"/>
                <a:ext cx="116" cy="115"/>
              </a:xfrm>
              <a:prstGeom prst="rect">
                <a:avLst/>
              </a:prstGeom>
              <a:solidFill>
                <a:srgbClr val="333399"/>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2" name="Rectangle 148"/>
              <p:cNvSpPr>
                <a:spLocks noChangeArrowheads="1"/>
              </p:cNvSpPr>
              <p:nvPr userDrawn="1"/>
            </p:nvSpPr>
            <p:spPr bwMode="auto">
              <a:xfrm flipV="1">
                <a:off x="6242" y="4167"/>
                <a:ext cx="117" cy="115"/>
              </a:xfrm>
              <a:prstGeom prst="rect">
                <a:avLst/>
              </a:prstGeom>
              <a:solidFill>
                <a:srgbClr val="BBE0E3"/>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8223" name="Rectangle 149"/>
              <p:cNvSpPr>
                <a:spLocks noChangeArrowheads="1"/>
              </p:cNvSpPr>
              <p:nvPr userDrawn="1"/>
            </p:nvSpPr>
            <p:spPr bwMode="auto">
              <a:xfrm flipV="1">
                <a:off x="5893" y="4167"/>
                <a:ext cx="117" cy="115"/>
              </a:xfrm>
              <a:prstGeom prst="rect">
                <a:avLst/>
              </a:prstGeom>
              <a:solidFill>
                <a:srgbClr val="808080"/>
              </a:solidFill>
              <a:ln>
                <a:noFill/>
              </a:ln>
              <a:effectLst/>
              <a:extLs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8204" name="Rectangle 150"/>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8205" name="Rectangle 151"/>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pic>
        <p:nvPicPr>
          <p:cNvPr id="8272" name="Picture 80" descr="89738649副本"/>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0" y="1268413"/>
            <a:ext cx="9144000" cy="2951162"/>
          </a:xfrm>
          <a:prstGeom prst="rect">
            <a:avLst/>
          </a:prstGeom>
          <a:noFill/>
          <a:extLst>
            <a:ext uri="{909E8E84-426E-40DD-AFC4-6F175D3DCCD1}">
              <a14:hiddenFill xmlns="" xmlns:a14="http://schemas.microsoft.com/office/drawing/2010/main">
                <a:solidFill>
                  <a:srgbClr val="FFFFFF"/>
                </a:solidFill>
              </a14:hiddenFill>
            </a:ext>
          </a:extLst>
        </p:spPr>
      </p:pic>
      <p:pic>
        <p:nvPicPr>
          <p:cNvPr id="8273" name="Picture 81" descr="未标题-2"/>
          <p:cNvPicPr>
            <a:picLocks noChangeAspect="1" noChangeArrowheads="1"/>
          </p:cNvPicPr>
          <p:nvPr/>
        </p:nvPicPr>
        <p:blipFill>
          <a:blip r:embed="rId5" cstate="email">
            <a:extLst>
              <a:ext uri="{28A0092B-C50C-407E-A947-70E740481C1C}">
                <a14:useLocalDpi xmlns="" xmlns:a14="http://schemas.microsoft.com/office/drawing/2010/main"/>
              </a:ext>
            </a:extLst>
          </a:blip>
          <a:srcRect/>
          <a:stretch>
            <a:fillRect/>
          </a:stretch>
        </p:blipFill>
        <p:spPr bwMode="auto">
          <a:xfrm>
            <a:off x="6083300" y="1268413"/>
            <a:ext cx="3060700" cy="2949575"/>
          </a:xfrm>
          <a:prstGeom prst="rect">
            <a:avLst/>
          </a:prstGeom>
          <a:noFill/>
          <a:extLst>
            <a:ext uri="{909E8E84-426E-40DD-AFC4-6F175D3DCCD1}">
              <a14:hiddenFill xmlns="" xmlns:a14="http://schemas.microsoft.com/office/drawing/2010/main">
                <a:solidFill>
                  <a:srgbClr val="FFFFFF"/>
                </a:solidFill>
              </a14:hiddenFill>
            </a:ext>
          </a:extLst>
        </p:spPr>
      </p:pic>
      <p:sp>
        <p:nvSpPr>
          <p:cNvPr id="2" name="Text Box 7"/>
          <p:cNvSpPr txBox="1">
            <a:spLocks noChangeArrowheads="1"/>
          </p:cNvSpPr>
          <p:nvPr/>
        </p:nvSpPr>
        <p:spPr bwMode="auto">
          <a:xfrm>
            <a:off x="7229475" y="3795713"/>
            <a:ext cx="1258888" cy="244475"/>
          </a:xfrm>
          <a:prstGeom prst="rect">
            <a:avLst/>
          </a:prstGeom>
          <a:noFill/>
          <a:ln>
            <a:noFill/>
          </a:ln>
          <a:extLst>
            <a:ext uri="{909E8E84-426E-40DD-AFC4-6F175D3DCCD1}">
              <a14:hiddenFill xmlns="" xmlns:a14="http://schemas.microsoft.com/office/drawing/2010/main">
                <a:solidFill>
                  <a:srgbClr val="4F81BD"/>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000" smtClean="0">
                <a:solidFill>
                  <a:srgbClr val="FFFFFF"/>
                </a:solidFill>
                <a:latin typeface="FrutigerNext LT Bold" pitchFamily="34" charset="0"/>
                <a:ea typeface="MS PGothic" pitchFamily="34" charset="-128"/>
              </a:rPr>
              <a:t>www.huawei.com</a:t>
            </a:r>
          </a:p>
        </p:txBody>
      </p:sp>
    </p:spTree>
  </p:cSld>
  <p:clrMap bg1="lt1" tx1="dk1" bg2="lt2" tx2="dk2" accent1="accent1" accent2="accent2" accent3="accent3" accent4="accent4" accent5="accent5" accent6="accent6" hlink="hlink" folHlink="folHlink"/>
  <p:sldLayoutIdLst>
    <p:sldLayoutId id="2147483820"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chemeClr val="tx1"/>
          </a:solidFill>
          <a:latin typeface="黑体" pitchFamily="49" charset="-122"/>
          <a:ea typeface="黑体" pitchFamily="49" charset="-122"/>
          <a:cs typeface="+mj-cs"/>
        </a:defRPr>
      </a:lvl1pPr>
      <a:lvl2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chemeClr val="tx1"/>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ChangeArrowheads="1"/>
          </p:cNvSpPr>
          <p:nvPr/>
        </p:nvSpPr>
        <p:spPr bwMode="auto">
          <a:xfrm>
            <a:off x="0" y="0"/>
            <a:ext cx="9144000" cy="6858000"/>
          </a:xfrm>
          <a:prstGeom prst="rect">
            <a:avLst/>
          </a:prstGeom>
          <a:solidFill>
            <a:srgbClr val="EAEAEA"/>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pPr>
              <a:lnSpc>
                <a:spcPct val="140000"/>
              </a:lnSpc>
              <a:buClr>
                <a:srgbClr val="FF0000"/>
              </a:buClr>
              <a:buSzPct val="90000"/>
              <a:buFont typeface="Wingdings" pitchFamily="2" charset="2"/>
              <a:buChar char="l"/>
            </a:pPr>
            <a:endParaRPr lang="zh-CN" altLang="en-US" sz="1400" b="1">
              <a:solidFill>
                <a:srgbClr val="000000"/>
              </a:solidFill>
              <a:latin typeface="Arial" pitchFamily="34" charset="0"/>
              <a:ea typeface="华文细黑" pitchFamily="2" charset="-122"/>
            </a:endParaRPr>
          </a:p>
        </p:txBody>
      </p:sp>
      <p:sp>
        <p:nvSpPr>
          <p:cNvPr id="9219"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 xmlns:a14="http://schemas.microsoft.com/office/drawing/2010/main">
                <a:solidFill>
                  <a:srgbClr val="FFCC66"/>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9220"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9221" name="Rectangle 13"/>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英文标题</a:t>
            </a:r>
            <a:r>
              <a:rPr lang="en-US" altLang="zh-CN" sz="1100" dirty="0">
                <a:solidFill>
                  <a:srgbClr val="FFFFFF"/>
                </a:solidFill>
              </a:rPr>
              <a:t>:32-</a:t>
            </a:r>
            <a:r>
              <a:rPr lang="en-US" altLang="zh-CN" sz="1100" dirty="0" err="1">
                <a:solidFill>
                  <a:srgbClr val="FFFFFF"/>
                </a:solidFill>
              </a:rPr>
              <a:t>35pt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Medium</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中文标题</a:t>
            </a:r>
            <a:r>
              <a:rPr lang="en-US" altLang="zh-CN" sz="1100" dirty="0">
                <a:solidFill>
                  <a:srgbClr val="FFFFFF"/>
                </a:solidFill>
              </a:rPr>
              <a:t>:30-</a:t>
            </a:r>
            <a:r>
              <a:rPr lang="en-US" altLang="zh-CN" sz="1100" dirty="0" err="1">
                <a:solidFill>
                  <a:srgbClr val="FFFFFF"/>
                </a:solidFill>
              </a:rPr>
              <a:t>32pt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 </a:t>
            </a:r>
            <a:r>
              <a:rPr lang="en-US" altLang="zh-CN" sz="1100" dirty="0" err="1">
                <a:solidFill>
                  <a:srgbClr val="FFFFFF"/>
                </a:solidFill>
              </a:rPr>
              <a:t>R153</a:t>
            </a:r>
            <a:r>
              <a:rPr lang="en-US" altLang="zh-CN" sz="1100" dirty="0">
                <a:solidFill>
                  <a:srgbClr val="FFFFFF"/>
                </a:solidFill>
              </a:rPr>
              <a:t> </a:t>
            </a:r>
            <a:r>
              <a:rPr lang="en-US" altLang="zh-CN" sz="1100" dirty="0" err="1">
                <a:solidFill>
                  <a:srgbClr val="FFFFFF"/>
                </a:solidFill>
              </a:rPr>
              <a:t>G0</a:t>
            </a:r>
            <a:r>
              <a:rPr lang="en-US" altLang="zh-CN" sz="1100" dirty="0">
                <a:solidFill>
                  <a:srgbClr val="FFFFFF"/>
                </a:solidFill>
              </a:rPr>
              <a:t> </a:t>
            </a:r>
            <a:r>
              <a:rPr lang="en-US" altLang="zh-CN" sz="1100" dirty="0" err="1">
                <a:solidFill>
                  <a:srgbClr val="FFFFFF"/>
                </a:solidFill>
              </a:rPr>
              <a:t>B0</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英文正文</a:t>
            </a:r>
            <a:r>
              <a:rPr lang="en-US" altLang="zh-CN" sz="1100" dirty="0">
                <a:solidFill>
                  <a:srgbClr val="FFFFFF"/>
                </a:solidFill>
              </a:rPr>
              <a:t>:20-</a:t>
            </a:r>
            <a:r>
              <a:rPr lang="en-US" altLang="zh-CN" sz="1100" dirty="0" err="1">
                <a:solidFill>
                  <a:srgbClr val="FFFFFF"/>
                </a:solidFill>
              </a:rPr>
              <a:t>22pt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 </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 :</a:t>
            </a:r>
            <a:r>
              <a:rPr lang="en-US" altLang="zh-CN" sz="1100" dirty="0" err="1">
                <a:solidFill>
                  <a:srgbClr val="FFFFFF"/>
                </a:solidFill>
              </a:rPr>
              <a:t>18pt</a:t>
            </a:r>
            <a:r>
              <a:rPr lang="en-US" altLang="zh-CN" sz="1100" dirty="0">
                <a:solidFill>
                  <a:srgbClr val="FFFFFF"/>
                </a:solidFill>
              </a:rPr>
              <a:t>  </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内部使用字体 </a:t>
            </a:r>
            <a:r>
              <a:rPr lang="en-US" altLang="zh-CN" sz="1100" dirty="0">
                <a:solidFill>
                  <a:srgbClr val="FFFFFF"/>
                </a:solidFill>
              </a:rPr>
              <a:t>:</a:t>
            </a:r>
          </a:p>
          <a:p>
            <a:pPr marL="342900" indent="-342900" algn="r" eaLnBrk="0" hangingPunct="0">
              <a:lnSpc>
                <a:spcPct val="125000"/>
              </a:lnSpc>
              <a:spcBef>
                <a:spcPct val="20000"/>
              </a:spcBef>
              <a:buFont typeface="Arial" pitchFamily="34" charset="0"/>
              <a:buNone/>
            </a:pPr>
            <a:r>
              <a:rPr lang="en-US" altLang="zh-CN" sz="1100" dirty="0" err="1">
                <a:solidFill>
                  <a:srgbClr val="FFFFFF"/>
                </a:solidFill>
              </a:rPr>
              <a:t>FrutigerNext</a:t>
            </a:r>
            <a:r>
              <a:rPr lang="en-US" altLang="zh-CN" sz="1100" dirty="0">
                <a:solidFill>
                  <a:srgbClr val="FFFFFF"/>
                </a:solidFill>
              </a:rPr>
              <a:t> LT Regular</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外部使用字体 </a:t>
            </a:r>
            <a:r>
              <a:rPr lang="en-US" altLang="zh-CN" sz="1100" dirty="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中文正文</a:t>
            </a:r>
            <a:r>
              <a:rPr lang="en-US" altLang="zh-CN" sz="1100" dirty="0">
                <a:solidFill>
                  <a:srgbClr val="FFFFFF"/>
                </a:solidFill>
              </a:rPr>
              <a:t>:18-</a:t>
            </a:r>
            <a:r>
              <a:rPr lang="en-US" altLang="zh-CN" sz="1100" dirty="0" err="1">
                <a:solidFill>
                  <a:srgbClr val="FFFFFF"/>
                </a:solidFill>
              </a:rPr>
              <a:t>20pt</a:t>
            </a:r>
            <a:endParaRPr lang="en-US" altLang="zh-CN"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子目录</a:t>
            </a:r>
            <a:r>
              <a:rPr lang="en-US" altLang="zh-CN" sz="1100" dirty="0">
                <a:solidFill>
                  <a:srgbClr val="FFFFFF"/>
                </a:solidFill>
              </a:rPr>
              <a:t>(2-5</a:t>
            </a:r>
            <a:r>
              <a:rPr lang="zh-CN" altLang="en-US" sz="1100" dirty="0">
                <a:solidFill>
                  <a:srgbClr val="FFFFFF"/>
                </a:solidFill>
              </a:rPr>
              <a:t>级</a:t>
            </a:r>
            <a:r>
              <a:rPr lang="en-US" altLang="zh-CN" sz="1100" dirty="0">
                <a:solidFill>
                  <a:srgbClr val="FFFFFF"/>
                </a:solidFill>
              </a:rPr>
              <a:t>):</a:t>
            </a:r>
            <a:r>
              <a:rPr lang="en-US" altLang="zh-CN" sz="1100" dirty="0" err="1">
                <a:solidFill>
                  <a:srgbClr val="FFFFFF"/>
                </a:solidFill>
              </a:rPr>
              <a:t>18pt</a:t>
            </a:r>
            <a:r>
              <a:rPr lang="en-US" altLang="zh-CN" sz="1100" dirty="0">
                <a:solidFill>
                  <a:srgbClr val="FFFFFF"/>
                </a:solidFill>
              </a:rPr>
              <a:t> </a:t>
            </a:r>
            <a:endParaRPr lang="zh-CN" altLang="en-US" sz="1100" dirty="0">
              <a:solidFill>
                <a:srgbClr val="FFFFFF"/>
              </a:solidFill>
            </a:endParaRP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颜色</a:t>
            </a:r>
            <a:r>
              <a:rPr lang="en-US" altLang="zh-CN" sz="1100" dirty="0">
                <a:solidFill>
                  <a:srgbClr val="FFFFFF"/>
                </a:solidFill>
              </a:rPr>
              <a:t>:</a:t>
            </a:r>
            <a:r>
              <a:rPr lang="zh-CN" altLang="en-US" sz="1100" dirty="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dirty="0">
                <a:solidFill>
                  <a:srgbClr val="FFFFFF"/>
                </a:solidFill>
              </a:rPr>
              <a:t>字体</a:t>
            </a:r>
            <a:r>
              <a:rPr lang="en-US" altLang="zh-CN" sz="1100" dirty="0">
                <a:solidFill>
                  <a:srgbClr val="FFFFFF"/>
                </a:solidFill>
              </a:rPr>
              <a:t>:</a:t>
            </a:r>
            <a:r>
              <a:rPr lang="zh-CN" altLang="en-US" sz="1100" dirty="0">
                <a:solidFill>
                  <a:srgbClr val="FFFFFF"/>
                </a:solidFill>
              </a:rPr>
              <a:t>细黑体</a:t>
            </a:r>
            <a:r>
              <a:rPr lang="zh-CN" altLang="en-US" sz="1100" dirty="0">
                <a:solidFill>
                  <a:srgbClr val="FFFFFF"/>
                </a:solidFill>
                <a:latin typeface="Arial" pitchFamily="34" charset="0"/>
                <a:ea typeface="黑体" pitchFamily="49" charset="-122"/>
              </a:rPr>
              <a:t> </a:t>
            </a:r>
          </a:p>
        </p:txBody>
      </p:sp>
      <p:grpSp>
        <p:nvGrpSpPr>
          <p:cNvPr id="9222" name="Group 14"/>
          <p:cNvGrpSpPr>
            <a:grpSpLocks/>
          </p:cNvGrpSpPr>
          <p:nvPr/>
        </p:nvGrpSpPr>
        <p:grpSpPr bwMode="auto">
          <a:xfrm>
            <a:off x="9324975" y="3367088"/>
            <a:ext cx="919163" cy="3490912"/>
            <a:chOff x="5839" y="2160"/>
            <a:chExt cx="579" cy="2199"/>
          </a:xfrm>
        </p:grpSpPr>
        <p:sp>
          <p:nvSpPr>
            <p:cNvPr id="9225" name="Rectangle 15"/>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9226" name="Group 16"/>
            <p:cNvGrpSpPr>
              <a:grpSpLocks/>
            </p:cNvGrpSpPr>
            <p:nvPr userDrawn="1"/>
          </p:nvGrpSpPr>
          <p:grpSpPr bwMode="auto">
            <a:xfrm>
              <a:off x="5893" y="2387"/>
              <a:ext cx="466" cy="115"/>
              <a:chOff x="5893" y="2387"/>
              <a:chExt cx="466" cy="115"/>
            </a:xfrm>
          </p:grpSpPr>
          <p:sp>
            <p:nvSpPr>
              <p:cNvPr id="9287" name="Rectangle 17"/>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8" name="Rectangle 18"/>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9" name="Rectangle 19"/>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90" name="Rectangle 20"/>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7" name="Group 21"/>
            <p:cNvGrpSpPr>
              <a:grpSpLocks/>
            </p:cNvGrpSpPr>
            <p:nvPr userDrawn="1"/>
          </p:nvGrpSpPr>
          <p:grpSpPr bwMode="auto">
            <a:xfrm>
              <a:off x="5893" y="2523"/>
              <a:ext cx="466" cy="115"/>
              <a:chOff x="5893" y="2523"/>
              <a:chExt cx="466" cy="115"/>
            </a:xfrm>
          </p:grpSpPr>
          <p:sp>
            <p:nvSpPr>
              <p:cNvPr id="9283" name="Rectangle 22"/>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4" name="Rectangle 23"/>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5" name="Rectangle 24"/>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6" name="Rectangle 25"/>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8" name="Group 26"/>
            <p:cNvGrpSpPr>
              <a:grpSpLocks/>
            </p:cNvGrpSpPr>
            <p:nvPr userDrawn="1"/>
          </p:nvGrpSpPr>
          <p:grpSpPr bwMode="auto">
            <a:xfrm>
              <a:off x="5893" y="2659"/>
              <a:ext cx="466" cy="115"/>
              <a:chOff x="5893" y="2659"/>
              <a:chExt cx="466" cy="115"/>
            </a:xfrm>
          </p:grpSpPr>
          <p:sp>
            <p:nvSpPr>
              <p:cNvPr id="9279" name="Rectangle 27"/>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0" name="Rectangle 28"/>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1" name="Rectangle 29"/>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82" name="Rectangle 30"/>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29" name="Group 31"/>
            <p:cNvGrpSpPr>
              <a:grpSpLocks/>
            </p:cNvGrpSpPr>
            <p:nvPr userDrawn="1"/>
          </p:nvGrpSpPr>
          <p:grpSpPr bwMode="auto">
            <a:xfrm>
              <a:off x="5893" y="2251"/>
              <a:ext cx="466" cy="119"/>
              <a:chOff x="5893" y="2251"/>
              <a:chExt cx="466" cy="119"/>
            </a:xfrm>
          </p:grpSpPr>
          <p:sp>
            <p:nvSpPr>
              <p:cNvPr id="9275" name="Rectangle 32"/>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6" name="Rectangle 33"/>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7" name="Rectangle 34"/>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8" name="Rectangle 35"/>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0" name="Group 36"/>
            <p:cNvGrpSpPr>
              <a:grpSpLocks/>
            </p:cNvGrpSpPr>
            <p:nvPr userDrawn="1"/>
          </p:nvGrpSpPr>
          <p:grpSpPr bwMode="auto">
            <a:xfrm>
              <a:off x="5893" y="2886"/>
              <a:ext cx="466" cy="115"/>
              <a:chOff x="5893" y="2886"/>
              <a:chExt cx="466" cy="115"/>
            </a:xfrm>
          </p:grpSpPr>
          <p:sp>
            <p:nvSpPr>
              <p:cNvPr id="9271" name="Rectangle 37"/>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2" name="Rectangle 38"/>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3" name="Rectangle 39"/>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4" name="Rectangle 40"/>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1" name="Group 41"/>
            <p:cNvGrpSpPr>
              <a:grpSpLocks/>
            </p:cNvGrpSpPr>
            <p:nvPr userDrawn="1"/>
          </p:nvGrpSpPr>
          <p:grpSpPr bwMode="auto">
            <a:xfrm>
              <a:off x="5893" y="3022"/>
              <a:ext cx="466" cy="115"/>
              <a:chOff x="5893" y="3022"/>
              <a:chExt cx="466" cy="115"/>
            </a:xfrm>
          </p:grpSpPr>
          <p:sp>
            <p:nvSpPr>
              <p:cNvPr id="9267" name="Rectangle 42"/>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8" name="Rectangle 43"/>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9" name="Rectangle 44"/>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70" name="Rectangle 45"/>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2" name="Group 46"/>
            <p:cNvGrpSpPr>
              <a:grpSpLocks/>
            </p:cNvGrpSpPr>
            <p:nvPr userDrawn="1"/>
          </p:nvGrpSpPr>
          <p:grpSpPr bwMode="auto">
            <a:xfrm>
              <a:off x="5893" y="3158"/>
              <a:ext cx="466" cy="115"/>
              <a:chOff x="5893" y="3158"/>
              <a:chExt cx="466" cy="115"/>
            </a:xfrm>
          </p:grpSpPr>
          <p:sp>
            <p:nvSpPr>
              <p:cNvPr id="9263" name="Rectangle 47"/>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4" name="Rectangle 48"/>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5" name="Rectangle 49"/>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6" name="Rectangle 50"/>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3" name="Group 51"/>
            <p:cNvGrpSpPr>
              <a:grpSpLocks/>
            </p:cNvGrpSpPr>
            <p:nvPr userDrawn="1"/>
          </p:nvGrpSpPr>
          <p:grpSpPr bwMode="auto">
            <a:xfrm>
              <a:off x="5893" y="3385"/>
              <a:ext cx="466" cy="115"/>
              <a:chOff x="5893" y="3385"/>
              <a:chExt cx="466" cy="115"/>
            </a:xfrm>
          </p:grpSpPr>
          <p:sp>
            <p:nvSpPr>
              <p:cNvPr id="9259" name="Rectangle 52"/>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0" name="Rectangle 53"/>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1" name="Rectangle 54"/>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62" name="Rectangle 55"/>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4" name="Group 56"/>
            <p:cNvGrpSpPr>
              <a:grpSpLocks/>
            </p:cNvGrpSpPr>
            <p:nvPr userDrawn="1"/>
          </p:nvGrpSpPr>
          <p:grpSpPr bwMode="auto">
            <a:xfrm>
              <a:off x="5893" y="3521"/>
              <a:ext cx="466" cy="115"/>
              <a:chOff x="5893" y="3521"/>
              <a:chExt cx="466" cy="115"/>
            </a:xfrm>
          </p:grpSpPr>
          <p:sp>
            <p:nvSpPr>
              <p:cNvPr id="9255" name="Rectangle 57"/>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6" name="Rectangle 58"/>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7" name="Rectangle 59"/>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8" name="Rectangle 60"/>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5" name="Group 61"/>
            <p:cNvGrpSpPr>
              <a:grpSpLocks/>
            </p:cNvGrpSpPr>
            <p:nvPr userDrawn="1"/>
          </p:nvGrpSpPr>
          <p:grpSpPr bwMode="auto">
            <a:xfrm>
              <a:off x="5893" y="3657"/>
              <a:ext cx="466" cy="115"/>
              <a:chOff x="5893" y="3657"/>
              <a:chExt cx="466" cy="115"/>
            </a:xfrm>
          </p:grpSpPr>
          <p:sp>
            <p:nvSpPr>
              <p:cNvPr id="9251" name="Rectangle 62"/>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2" name="Rectangle 63"/>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3" name="Rectangle 64"/>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4" name="Rectangle 65"/>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6" name="Group 66"/>
            <p:cNvGrpSpPr>
              <a:grpSpLocks/>
            </p:cNvGrpSpPr>
            <p:nvPr userDrawn="1"/>
          </p:nvGrpSpPr>
          <p:grpSpPr bwMode="auto">
            <a:xfrm>
              <a:off x="5893" y="3884"/>
              <a:ext cx="466" cy="115"/>
              <a:chOff x="5893" y="3884"/>
              <a:chExt cx="466" cy="115"/>
            </a:xfrm>
          </p:grpSpPr>
          <p:sp>
            <p:nvSpPr>
              <p:cNvPr id="9247" name="Rectangle 67"/>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8" name="Rectangle 68"/>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9" name="Rectangle 69"/>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50" name="Rectangle 70"/>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7" name="Group 71"/>
            <p:cNvGrpSpPr>
              <a:grpSpLocks/>
            </p:cNvGrpSpPr>
            <p:nvPr userDrawn="1"/>
          </p:nvGrpSpPr>
          <p:grpSpPr bwMode="auto">
            <a:xfrm>
              <a:off x="5893" y="4026"/>
              <a:ext cx="466" cy="115"/>
              <a:chOff x="5893" y="4026"/>
              <a:chExt cx="466" cy="115"/>
            </a:xfrm>
          </p:grpSpPr>
          <p:sp>
            <p:nvSpPr>
              <p:cNvPr id="9243" name="Rectangle 72"/>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4" name="Rectangle 73"/>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5" name="Rectangle 74"/>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6" name="Rectangle 75"/>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9238" name="Group 76"/>
            <p:cNvGrpSpPr>
              <a:grpSpLocks/>
            </p:cNvGrpSpPr>
            <p:nvPr userDrawn="1"/>
          </p:nvGrpSpPr>
          <p:grpSpPr bwMode="auto">
            <a:xfrm>
              <a:off x="5893" y="4167"/>
              <a:ext cx="466" cy="115"/>
              <a:chOff x="5893" y="4167"/>
              <a:chExt cx="466" cy="115"/>
            </a:xfrm>
          </p:grpSpPr>
          <p:sp>
            <p:nvSpPr>
              <p:cNvPr id="9239" name="Rectangle 77"/>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0" name="Rectangle 78"/>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1" name="Rectangle 79"/>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9242" name="Rectangle 80"/>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9223" name="Rectangle 81"/>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9224" name="Rectangle 82"/>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chemeClr val="bg2"/>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808080"/>
        </a:buClr>
        <a:buSzPct val="60000"/>
        <a:buFont typeface="Wingdings" pitchFamily="2" charset="2"/>
        <a:buChar char="l"/>
        <a:defRPr sz="2000">
          <a:solidFill>
            <a:schemeClr val="tx1"/>
          </a:solidFill>
          <a:latin typeface="+mn-lt"/>
          <a:ea typeface="黑体" pitchFamily="49" charset="-122"/>
          <a:cs typeface="Arial" pitchFamily="34" charset="0"/>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42" name="Picture 79" descr="dd"/>
          <p:cNvPicPr>
            <a:picLocks noChangeAspect="1" noChangeArrowheads="1"/>
          </p:cNvPicPr>
          <p:nvPr/>
        </p:nvPicPr>
        <p:blipFill>
          <a:blip r:embed="rId3" cstate="print">
            <a:extLst>
              <a:ext uri="{28A0092B-C50C-407E-A947-70E740481C1C}">
                <a14:useLocalDpi xmlns="" xmlns:a14="http://schemas.microsoft.com/office/drawing/2010/main"/>
              </a:ext>
            </a:extLst>
          </a:blip>
          <a:srcRect/>
          <a:stretch>
            <a:fillRect/>
          </a:stretch>
        </p:blipFill>
        <p:spPr bwMode="auto">
          <a:xfrm>
            <a:off x="0" y="6224588"/>
            <a:ext cx="9150350" cy="6365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54" name="Text Box 8"/>
          <p:cNvSpPr txBox="1">
            <a:spLocks noChangeArrowheads="1"/>
          </p:cNvSpPr>
          <p:nvPr/>
        </p:nvSpPr>
        <p:spPr bwMode="auto">
          <a:xfrm>
            <a:off x="755650" y="6451600"/>
            <a:ext cx="2540000" cy="182563"/>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0" tIns="0" rIns="80114" bIns="0">
            <a:spAutoFit/>
          </a:bodyPr>
          <a:lstStyle>
            <a:lvl1pPr defTabSz="801688" eaLnBrk="0" hangingPunct="0">
              <a:defRPr>
                <a:solidFill>
                  <a:schemeClr val="tx1"/>
                </a:solidFill>
                <a:latin typeface="Calibri" pitchFamily="34" charset="0"/>
                <a:ea typeface="宋体" pitchFamily="2" charset="-122"/>
              </a:defRPr>
            </a:lvl1pPr>
            <a:lvl2pPr marL="742950" indent="-285750" defTabSz="801688" eaLnBrk="0" hangingPunct="0">
              <a:defRPr>
                <a:solidFill>
                  <a:schemeClr val="tx1"/>
                </a:solidFill>
                <a:latin typeface="Calibri" pitchFamily="34" charset="0"/>
                <a:ea typeface="宋体" pitchFamily="2" charset="-122"/>
              </a:defRPr>
            </a:lvl2pPr>
            <a:lvl3pPr marL="1143000" indent="-228600" defTabSz="801688" eaLnBrk="0" hangingPunct="0">
              <a:defRPr>
                <a:solidFill>
                  <a:schemeClr val="tx1"/>
                </a:solidFill>
                <a:latin typeface="Calibri" pitchFamily="34" charset="0"/>
                <a:ea typeface="宋体" pitchFamily="2" charset="-122"/>
              </a:defRPr>
            </a:lvl3pPr>
            <a:lvl4pPr marL="1600200" indent="-228600" defTabSz="801688" eaLnBrk="0" hangingPunct="0">
              <a:defRPr>
                <a:solidFill>
                  <a:schemeClr val="tx1"/>
                </a:solidFill>
                <a:latin typeface="Calibri" pitchFamily="34" charset="0"/>
                <a:ea typeface="宋体" pitchFamily="2" charset="-122"/>
              </a:defRPr>
            </a:lvl4pPr>
            <a:lvl5pPr marL="2057400" indent="-228600" defTabSz="801688" eaLnBrk="0" hangingPunct="0">
              <a:defRPr>
                <a:solidFill>
                  <a:schemeClr val="tx1"/>
                </a:solidFill>
                <a:latin typeface="Calibri" pitchFamily="34" charset="0"/>
                <a:ea typeface="宋体" pitchFamily="2" charset="-122"/>
              </a:defRPr>
            </a:lvl5pPr>
            <a:lvl6pPr marL="2514600" indent="-228600" defTabSz="801688"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01688"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01688"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01688" eaLnBrk="0" fontAlgn="base" hangingPunct="0">
              <a:spcBef>
                <a:spcPct val="0"/>
              </a:spcBef>
              <a:spcAft>
                <a:spcPct val="0"/>
              </a:spcAft>
              <a:defRPr>
                <a:solidFill>
                  <a:schemeClr val="tx1"/>
                </a:solidFill>
                <a:latin typeface="Calibri" pitchFamily="34" charset="0"/>
                <a:ea typeface="宋体" pitchFamily="2" charset="-122"/>
              </a:defRPr>
            </a:lvl9pPr>
          </a:lstStyle>
          <a:p>
            <a:pPr>
              <a:defRPr/>
            </a:pPr>
            <a:r>
              <a:rPr lang="en-US" altLang="zh-CN" sz="1200" smtClean="0">
                <a:latin typeface="FrutigerNext LT Bold" pitchFamily="34" charset="0"/>
                <a:ea typeface="MS PGothic" pitchFamily="34" charset="-128"/>
              </a:rPr>
              <a:t>HUAWEI TECHNOLOGIES CO., LTD.</a:t>
            </a:r>
          </a:p>
        </p:txBody>
      </p:sp>
      <p:pic>
        <p:nvPicPr>
          <p:cNvPr id="10244" name="Picture 9" descr="8"/>
          <p:cNvPicPr>
            <a:picLocks noChangeAspect="1" noChangeArrowheads="1"/>
          </p:cNvPicPr>
          <p:nvPr/>
        </p:nvPicPr>
        <p:blipFill>
          <a:blip r:embed="rId4" cstate="email">
            <a:extLst>
              <a:ext uri="{28A0092B-C50C-407E-A947-70E740481C1C}">
                <a14:useLocalDpi xmlns="" xmlns:a14="http://schemas.microsoft.com/office/drawing/2010/main"/>
              </a:ext>
            </a:extLst>
          </a:blip>
          <a:srcRect/>
          <a:stretch>
            <a:fillRect/>
          </a:stretch>
        </p:blipFill>
        <p:spPr bwMode="auto">
          <a:xfrm>
            <a:off x="7508875" y="6386513"/>
            <a:ext cx="1311275" cy="3127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246" name="Rectangle 13"/>
          <p:cNvSpPr>
            <a:spLocks noGrp="1" noChangeArrowheads="1"/>
          </p:cNvSpPr>
          <p:nvPr>
            <p:ph type="title"/>
          </p:nvPr>
        </p:nvSpPr>
        <p:spPr bwMode="auto">
          <a:xfrm>
            <a:off x="755650" y="325438"/>
            <a:ext cx="7632700" cy="8715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40064" rIns="80129" bIns="40064" numCol="1" anchor="ctr" anchorCtr="0" compatLnSpc="1">
            <a:prstTxWarp prst="textNoShape">
              <a:avLst/>
            </a:prstTxWarp>
          </a:bodyPr>
          <a:lstStyle/>
          <a:p>
            <a:pPr lvl="0"/>
            <a:r>
              <a:rPr lang="zh-CN" altLang="en-US" dirty="0" smtClean="0"/>
              <a:t>单击此处编辑母版标题样式</a:t>
            </a:r>
          </a:p>
        </p:txBody>
      </p:sp>
      <p:sp>
        <p:nvSpPr>
          <p:cNvPr id="10248" name="Rectangle 68"/>
          <p:cNvSpPr>
            <a:spLocks noGrp="1" noChangeArrowheads="1"/>
          </p:cNvSpPr>
          <p:nvPr>
            <p:ph type="body" idx="1"/>
          </p:nvPr>
        </p:nvSpPr>
        <p:spPr bwMode="auto">
          <a:xfrm>
            <a:off x="755650" y="1628775"/>
            <a:ext cx="7632700" cy="41941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80142" tIns="40070" rIns="80142" bIns="40070" numCol="1" anchor="t" anchorCtr="0" compatLnSpc="1">
            <a:prstTxWarp prst="textNoShape">
              <a:avLst/>
            </a:prstTxWarp>
          </a:body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p>
        </p:txBody>
      </p:sp>
      <p:sp>
        <p:nvSpPr>
          <p:cNvPr id="10249" name="Rectangle 15"/>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buFont typeface="Arial" pitchFamily="34" charset="0"/>
              <a:buNone/>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Medium</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buFont typeface="Arial" pitchFamily="34" charset="0"/>
              <a:buNone/>
            </a:pPr>
            <a:r>
              <a:rPr lang="en-US" altLang="zh-CN" sz="1100">
                <a:solidFill>
                  <a:srgbClr val="FFFFFF"/>
                </a:solidFill>
              </a:rPr>
              <a:t>FrutigerNext LT Regular</a:t>
            </a:r>
          </a:p>
          <a:p>
            <a:pPr marL="342900" indent="-342900" algn="r" eaLnBrk="0" hangingPunct="0">
              <a:lnSpc>
                <a:spcPct val="125000"/>
              </a:lnSpc>
              <a:spcBef>
                <a:spcPct val="20000"/>
              </a:spcBef>
              <a:buFont typeface="Arial" pitchFamily="34" charset="0"/>
              <a:buNone/>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buFont typeface="Arial" pitchFamily="34" charset="0"/>
              <a:buNone/>
            </a:pPr>
            <a:endParaRPr lang="en-US" altLang="zh-CN"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buFont typeface="Arial" pitchFamily="34" charset="0"/>
              <a:buNone/>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buFont typeface="Arial" pitchFamily="34" charset="0"/>
              <a:buNone/>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buFont typeface="Arial" pitchFamily="34" charset="0"/>
              <a:buNone/>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b="1">
                <a:solidFill>
                  <a:srgbClr val="FFFFFF"/>
                </a:solidFill>
                <a:latin typeface="Arial" pitchFamily="34" charset="0"/>
                <a:ea typeface="华文细黑" pitchFamily="2" charset="-122"/>
              </a:rPr>
              <a:t> </a:t>
            </a:r>
          </a:p>
        </p:txBody>
      </p:sp>
      <p:grpSp>
        <p:nvGrpSpPr>
          <p:cNvPr id="10250" name="Group 16"/>
          <p:cNvGrpSpPr>
            <a:grpSpLocks/>
          </p:cNvGrpSpPr>
          <p:nvPr/>
        </p:nvGrpSpPr>
        <p:grpSpPr bwMode="auto">
          <a:xfrm>
            <a:off x="9324975" y="3367088"/>
            <a:ext cx="919163" cy="3490912"/>
            <a:chOff x="5839" y="2160"/>
            <a:chExt cx="579" cy="2199"/>
          </a:xfrm>
        </p:grpSpPr>
        <p:sp>
          <p:nvSpPr>
            <p:cNvPr id="10253" name="Rectangle 17"/>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0254" name="Group 18"/>
            <p:cNvGrpSpPr>
              <a:grpSpLocks/>
            </p:cNvGrpSpPr>
            <p:nvPr userDrawn="1"/>
          </p:nvGrpSpPr>
          <p:grpSpPr bwMode="auto">
            <a:xfrm>
              <a:off x="5893" y="2387"/>
              <a:ext cx="466" cy="115"/>
              <a:chOff x="5893" y="2387"/>
              <a:chExt cx="466" cy="115"/>
            </a:xfrm>
          </p:grpSpPr>
          <p:sp>
            <p:nvSpPr>
              <p:cNvPr id="10315" name="Rectangle 19"/>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6" name="Rectangle 20"/>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7" name="Rectangle 21"/>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8" name="Rectangle 22"/>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5" name="Group 23"/>
            <p:cNvGrpSpPr>
              <a:grpSpLocks/>
            </p:cNvGrpSpPr>
            <p:nvPr userDrawn="1"/>
          </p:nvGrpSpPr>
          <p:grpSpPr bwMode="auto">
            <a:xfrm>
              <a:off x="5893" y="2523"/>
              <a:ext cx="466" cy="115"/>
              <a:chOff x="5893" y="2523"/>
              <a:chExt cx="466" cy="115"/>
            </a:xfrm>
          </p:grpSpPr>
          <p:sp>
            <p:nvSpPr>
              <p:cNvPr id="10311" name="Rectangle 24"/>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2" name="Rectangle 25"/>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3" name="Rectangle 26"/>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4" name="Rectangle 27"/>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6" name="Group 28"/>
            <p:cNvGrpSpPr>
              <a:grpSpLocks/>
            </p:cNvGrpSpPr>
            <p:nvPr userDrawn="1"/>
          </p:nvGrpSpPr>
          <p:grpSpPr bwMode="auto">
            <a:xfrm>
              <a:off x="5893" y="2659"/>
              <a:ext cx="466" cy="115"/>
              <a:chOff x="5893" y="2659"/>
              <a:chExt cx="466" cy="115"/>
            </a:xfrm>
          </p:grpSpPr>
          <p:sp>
            <p:nvSpPr>
              <p:cNvPr id="10307" name="Rectangle 29"/>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8" name="Rectangle 30"/>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9" name="Rectangle 31"/>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10" name="Rectangle 32"/>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7" name="Group 33"/>
            <p:cNvGrpSpPr>
              <a:grpSpLocks/>
            </p:cNvGrpSpPr>
            <p:nvPr userDrawn="1"/>
          </p:nvGrpSpPr>
          <p:grpSpPr bwMode="auto">
            <a:xfrm>
              <a:off x="5893" y="2251"/>
              <a:ext cx="466" cy="119"/>
              <a:chOff x="5893" y="2251"/>
              <a:chExt cx="466" cy="119"/>
            </a:xfrm>
          </p:grpSpPr>
          <p:sp>
            <p:nvSpPr>
              <p:cNvPr id="10303" name="Rectangle 34"/>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4" name="Rectangle 35"/>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5" name="Rectangle 36"/>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6" name="Rectangle 37"/>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8" name="Group 38"/>
            <p:cNvGrpSpPr>
              <a:grpSpLocks/>
            </p:cNvGrpSpPr>
            <p:nvPr userDrawn="1"/>
          </p:nvGrpSpPr>
          <p:grpSpPr bwMode="auto">
            <a:xfrm>
              <a:off x="5893" y="2886"/>
              <a:ext cx="466" cy="115"/>
              <a:chOff x="5893" y="2886"/>
              <a:chExt cx="466" cy="115"/>
            </a:xfrm>
          </p:grpSpPr>
          <p:sp>
            <p:nvSpPr>
              <p:cNvPr id="10299" name="Rectangle 39"/>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0" name="Rectangle 40"/>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1" name="Rectangle 41"/>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302" name="Rectangle 42"/>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59" name="Group 43"/>
            <p:cNvGrpSpPr>
              <a:grpSpLocks/>
            </p:cNvGrpSpPr>
            <p:nvPr userDrawn="1"/>
          </p:nvGrpSpPr>
          <p:grpSpPr bwMode="auto">
            <a:xfrm>
              <a:off x="5893" y="3022"/>
              <a:ext cx="466" cy="115"/>
              <a:chOff x="5893" y="3022"/>
              <a:chExt cx="466" cy="115"/>
            </a:xfrm>
          </p:grpSpPr>
          <p:sp>
            <p:nvSpPr>
              <p:cNvPr id="10295" name="Rectangle 44"/>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6" name="Rectangle 45"/>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7" name="Rectangle 46"/>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8" name="Rectangle 47"/>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0" name="Group 48"/>
            <p:cNvGrpSpPr>
              <a:grpSpLocks/>
            </p:cNvGrpSpPr>
            <p:nvPr userDrawn="1"/>
          </p:nvGrpSpPr>
          <p:grpSpPr bwMode="auto">
            <a:xfrm>
              <a:off x="5893" y="3158"/>
              <a:ext cx="466" cy="115"/>
              <a:chOff x="5893" y="3158"/>
              <a:chExt cx="466" cy="115"/>
            </a:xfrm>
          </p:grpSpPr>
          <p:sp>
            <p:nvSpPr>
              <p:cNvPr id="10291" name="Rectangle 49"/>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2" name="Rectangle 50"/>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3" name="Rectangle 51"/>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4" name="Rectangle 52"/>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1" name="Group 53"/>
            <p:cNvGrpSpPr>
              <a:grpSpLocks/>
            </p:cNvGrpSpPr>
            <p:nvPr userDrawn="1"/>
          </p:nvGrpSpPr>
          <p:grpSpPr bwMode="auto">
            <a:xfrm>
              <a:off x="5893" y="3385"/>
              <a:ext cx="466" cy="115"/>
              <a:chOff x="5893" y="3385"/>
              <a:chExt cx="466" cy="115"/>
            </a:xfrm>
          </p:grpSpPr>
          <p:sp>
            <p:nvSpPr>
              <p:cNvPr id="10287" name="Rectangle 54"/>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8" name="Rectangle 55"/>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9" name="Rectangle 56"/>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90" name="Rectangle 57"/>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2" name="Group 58"/>
            <p:cNvGrpSpPr>
              <a:grpSpLocks/>
            </p:cNvGrpSpPr>
            <p:nvPr userDrawn="1"/>
          </p:nvGrpSpPr>
          <p:grpSpPr bwMode="auto">
            <a:xfrm>
              <a:off x="5893" y="3521"/>
              <a:ext cx="466" cy="115"/>
              <a:chOff x="5893" y="3521"/>
              <a:chExt cx="466" cy="115"/>
            </a:xfrm>
          </p:grpSpPr>
          <p:sp>
            <p:nvSpPr>
              <p:cNvPr id="10283" name="Rectangle 59"/>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4" name="Rectangle 60"/>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5" name="Rectangle 61"/>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6" name="Rectangle 62"/>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3" name="Group 63"/>
            <p:cNvGrpSpPr>
              <a:grpSpLocks/>
            </p:cNvGrpSpPr>
            <p:nvPr userDrawn="1"/>
          </p:nvGrpSpPr>
          <p:grpSpPr bwMode="auto">
            <a:xfrm>
              <a:off x="5893" y="3657"/>
              <a:ext cx="466" cy="115"/>
              <a:chOff x="5893" y="3657"/>
              <a:chExt cx="466" cy="115"/>
            </a:xfrm>
          </p:grpSpPr>
          <p:sp>
            <p:nvSpPr>
              <p:cNvPr id="10279" name="Rectangle 64"/>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0" name="Rectangle 65"/>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1" name="Rectangle 66"/>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82" name="Rectangle 67"/>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4" name="Group 68"/>
            <p:cNvGrpSpPr>
              <a:grpSpLocks/>
            </p:cNvGrpSpPr>
            <p:nvPr userDrawn="1"/>
          </p:nvGrpSpPr>
          <p:grpSpPr bwMode="auto">
            <a:xfrm>
              <a:off x="5893" y="3884"/>
              <a:ext cx="466" cy="115"/>
              <a:chOff x="5893" y="3884"/>
              <a:chExt cx="466" cy="115"/>
            </a:xfrm>
          </p:grpSpPr>
          <p:sp>
            <p:nvSpPr>
              <p:cNvPr id="10275" name="Rectangle 69"/>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6" name="Rectangle 70"/>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7" name="Rectangle 71"/>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8" name="Rectangle 72"/>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5" name="Group 73"/>
            <p:cNvGrpSpPr>
              <a:grpSpLocks/>
            </p:cNvGrpSpPr>
            <p:nvPr userDrawn="1"/>
          </p:nvGrpSpPr>
          <p:grpSpPr bwMode="auto">
            <a:xfrm>
              <a:off x="5893" y="4026"/>
              <a:ext cx="466" cy="115"/>
              <a:chOff x="5893" y="4026"/>
              <a:chExt cx="466" cy="115"/>
            </a:xfrm>
          </p:grpSpPr>
          <p:sp>
            <p:nvSpPr>
              <p:cNvPr id="10271" name="Rectangle 74"/>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2" name="Rectangle 75"/>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3" name="Rectangle 76"/>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4" name="Rectangle 77"/>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0266" name="Group 78"/>
            <p:cNvGrpSpPr>
              <a:grpSpLocks/>
            </p:cNvGrpSpPr>
            <p:nvPr userDrawn="1"/>
          </p:nvGrpSpPr>
          <p:grpSpPr bwMode="auto">
            <a:xfrm>
              <a:off x="5893" y="4167"/>
              <a:ext cx="466" cy="115"/>
              <a:chOff x="5893" y="4167"/>
              <a:chExt cx="466" cy="115"/>
            </a:xfrm>
          </p:grpSpPr>
          <p:sp>
            <p:nvSpPr>
              <p:cNvPr id="10267" name="Rectangle 79"/>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8" name="Rectangle 80"/>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69" name="Rectangle 81"/>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0270" name="Rectangle 82"/>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0251" name="Rectangle 83"/>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buFont typeface="Arial" pitchFamily="34" charset="0"/>
              <a:buNone/>
            </a:pPr>
            <a:r>
              <a:rPr lang="zh-CN" altLang="en-US" sz="1100">
                <a:solidFill>
                  <a:srgbClr val="FFFFFF"/>
                </a:solidFill>
              </a:rPr>
              <a:t>配色参考方案：</a:t>
            </a:r>
          </a:p>
          <a:p>
            <a:pPr eaLnBrk="0" hangingPunct="0">
              <a:lnSpc>
                <a:spcPct val="120000"/>
              </a:lnSpc>
              <a:spcBef>
                <a:spcPct val="20000"/>
              </a:spcBef>
              <a:buFont typeface="Arial" pitchFamily="34" charset="0"/>
              <a:buNone/>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0252" name="Rectangle 84"/>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buClr>
                <a:srgbClr val="777777"/>
              </a:buClr>
              <a:buSzPct val="60000"/>
              <a:buFont typeface="Wingdings" pitchFamily="2" charset="2"/>
              <a:buNone/>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9" name="Rectangle 21"/>
          <p:cNvSpPr>
            <a:spLocks noChangeArrowheads="1"/>
          </p:cNvSpPr>
          <p:nvPr userDrawn="1"/>
        </p:nvSpPr>
        <p:spPr bwMode="auto">
          <a:xfrm>
            <a:off x="3785716" y="6465937"/>
            <a:ext cx="1527487" cy="184666"/>
          </a:xfrm>
          <a:prstGeom prst="rect">
            <a:avLst/>
          </a:prstGeom>
          <a:noFill/>
          <a:ln w="9525" algn="ctr">
            <a:noFill/>
            <a:miter lim="800000"/>
            <a:headEnd/>
            <a:tailEnd/>
          </a:ln>
          <a:effectLst/>
        </p:spPr>
        <p:txBody>
          <a:bodyPr wrap="none" lIns="80082" tIns="0" rIns="80082" bIns="0">
            <a:spAutoFit/>
          </a:bodyPr>
          <a:lstStyle/>
          <a:p>
            <a:pPr defTabSz="801688" eaLnBrk="0" hangingPunct="0">
              <a:defRPr/>
            </a:pPr>
            <a:r>
              <a:rPr lang="en-US" altLang="zh-CN" sz="1200" baseline="0" dirty="0" smtClean="0">
                <a:solidFill>
                  <a:srgbClr val="000000"/>
                </a:solidFill>
                <a:latin typeface="+mn-lt"/>
                <a:ea typeface="+mn-ea"/>
              </a:rPr>
              <a:t>Huawei Confidential</a:t>
            </a:r>
            <a:endParaRPr lang="en-US" altLang="zh-CN" sz="1200" dirty="0">
              <a:latin typeface="+mn-lt"/>
              <a:ea typeface="+mn-ea"/>
            </a:endParaRPr>
          </a:p>
        </p:txBody>
      </p:sp>
      <p:sp>
        <p:nvSpPr>
          <p:cNvPr id="81" name="Rectangle 5"/>
          <p:cNvSpPr>
            <a:spLocks noChangeArrowheads="1"/>
          </p:cNvSpPr>
          <p:nvPr userDrawn="1"/>
        </p:nvSpPr>
        <p:spPr bwMode="auto">
          <a:xfrm>
            <a:off x="6345873" y="6489701"/>
            <a:ext cx="1803399" cy="3683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0" tIns="0" rIns="0" bIns="0"/>
          <a:lstStyle/>
          <a:p>
            <a:pPr eaLnBrk="0" hangingPunct="0">
              <a:lnSpc>
                <a:spcPct val="85000"/>
              </a:lnSpc>
            </a:pPr>
            <a:r>
              <a:rPr lang="de-DE" altLang="zh-CN" sz="1200" dirty="0" smtClean="0">
                <a:solidFill>
                  <a:srgbClr val="000000"/>
                </a:solidFill>
                <a:latin typeface="FrutigerNext LT Bold" pitchFamily="34" charset="0"/>
                <a:ea typeface="MS PGothic" pitchFamily="34" charset="-128"/>
              </a:rPr>
              <a:t> </a:t>
            </a:r>
            <a:fld id="{A4C34F22-587E-473D-9099-376F4F013A30}" type="slidenum">
              <a:rPr lang="de-DE" altLang="zh-CN" sz="1200">
                <a:solidFill>
                  <a:srgbClr val="000000"/>
                </a:solidFill>
                <a:latin typeface="FrutigerNext LT Bold" pitchFamily="34" charset="0"/>
                <a:ea typeface="MS PGothic" pitchFamily="34" charset="-128"/>
              </a:rPr>
              <a:pPr eaLnBrk="0" hangingPunct="0">
                <a:lnSpc>
                  <a:spcPct val="85000"/>
                </a:lnSpc>
              </a:pPr>
              <a:t>‹#›</a:t>
            </a:fld>
            <a:endParaRPr lang="en-GB" altLang="zh-CN" sz="1200" dirty="0">
              <a:solidFill>
                <a:srgbClr val="000000"/>
              </a:solidFill>
              <a:latin typeface="FrutigerNext LT Bold" pitchFamily="34" charset="0"/>
              <a:ea typeface="MS PGothic" pitchFamily="34" charset="-128"/>
            </a:endParaRPr>
          </a:p>
        </p:txBody>
      </p:sp>
    </p:spTree>
  </p:cSld>
  <p:clrMap bg1="lt1" tx1="dk1" bg2="lt2" tx2="dk2" accent1="accent1" accent2="accent2" accent3="accent3" accent4="accent4" accent5="accent5" accent6="accent6" hlink="hlink" folHlink="folHlink"/>
  <p:sldLayoutIdLst>
    <p:sldLayoutId id="2147483822" r:id="rId1"/>
  </p:sldLayoutIdLst>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Arial" pitchFamily="34" charset="0"/>
          <a:ea typeface="黑体" pitchFamily="49" charset="-122"/>
          <a:cs typeface="Arial" pitchFamily="34" charset="0"/>
        </a:defRPr>
      </a:lvl1pPr>
      <a:lvl2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2pPr>
      <a:lvl3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3pPr>
      <a:lvl4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4pPr>
      <a:lvl5pPr algn="l" rtl="0" eaLnBrk="0" fontAlgn="base" hangingPunct="0">
        <a:spcBef>
          <a:spcPct val="0"/>
        </a:spcBef>
        <a:spcAft>
          <a:spcPct val="0"/>
        </a:spcAft>
        <a:defRPr sz="3200" b="1">
          <a:solidFill>
            <a:srgbClr val="990000"/>
          </a:solidFill>
          <a:latin typeface="黑体" pitchFamily="49" charset="-122"/>
          <a:ea typeface="黑体" pitchFamily="49"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lnSpc>
          <a:spcPct val="140000"/>
        </a:lnSpc>
        <a:spcBef>
          <a:spcPct val="0"/>
        </a:spcBef>
        <a:spcAft>
          <a:spcPct val="0"/>
        </a:spcAft>
        <a:buClr>
          <a:srgbClr val="777777"/>
        </a:buClr>
        <a:buSzPct val="60000"/>
        <a:buFont typeface="Wingdings" pitchFamily="2" charset="2"/>
        <a:buChar char="l"/>
        <a:defRPr sz="2000">
          <a:solidFill>
            <a:schemeClr val="tx1"/>
          </a:solidFill>
          <a:latin typeface="+mn-lt"/>
          <a:ea typeface="黑体" pitchFamily="49" charset="-122"/>
          <a:cs typeface="+mn-cs"/>
        </a:defRPr>
      </a:lvl1pPr>
      <a:lvl2pPr marL="742950" indent="-285750" algn="l" rtl="0" eaLnBrk="0" fontAlgn="base" hangingPunct="0">
        <a:lnSpc>
          <a:spcPct val="140000"/>
        </a:lnSpc>
        <a:spcBef>
          <a:spcPct val="0"/>
        </a:spcBef>
        <a:spcAft>
          <a:spcPct val="0"/>
        </a:spcAft>
        <a:buSzPct val="50000"/>
        <a:buFont typeface="Wingdings" pitchFamily="2" charset="2"/>
        <a:buChar char="p"/>
        <a:defRPr>
          <a:solidFill>
            <a:schemeClr val="tx1"/>
          </a:solidFill>
          <a:latin typeface="+mn-lt"/>
          <a:ea typeface="+mn-ea"/>
          <a:cs typeface="+mn-cs"/>
        </a:defRPr>
      </a:lvl2pPr>
      <a:lvl3pPr marL="1143000" indent="-228600" algn="l" rtl="0" eaLnBrk="0" fontAlgn="base" hangingPunct="0">
        <a:lnSpc>
          <a:spcPct val="140000"/>
        </a:lnSpc>
        <a:spcBef>
          <a:spcPct val="0"/>
        </a:spcBef>
        <a:spcAft>
          <a:spcPct val="0"/>
        </a:spcAft>
        <a:buSzPct val="50000"/>
        <a:buFont typeface="Wingdings" pitchFamily="2" charset="2"/>
        <a:buChar char="n"/>
        <a:defRPr sz="1600">
          <a:solidFill>
            <a:schemeClr val="tx1"/>
          </a:solidFill>
          <a:latin typeface="+mn-lt"/>
          <a:ea typeface="+mn-ea"/>
          <a:cs typeface="+mn-cs"/>
        </a:defRPr>
      </a:lvl3pPr>
      <a:lvl4pPr marL="1600200" indent="-228600" algn="l" rtl="0" eaLnBrk="0" fontAlgn="base" hangingPunct="0">
        <a:lnSpc>
          <a:spcPct val="140000"/>
        </a:lnSpc>
        <a:spcBef>
          <a:spcPct val="0"/>
        </a:spcBef>
        <a:spcAft>
          <a:spcPct val="0"/>
        </a:spcAft>
        <a:buChar char="–"/>
        <a:defRPr sz="1400">
          <a:solidFill>
            <a:schemeClr val="tx1"/>
          </a:solidFill>
          <a:latin typeface="+mn-lt"/>
          <a:ea typeface="+mn-ea"/>
          <a:cs typeface="+mn-cs"/>
        </a:defRPr>
      </a:lvl4pPr>
      <a:lvl5pPr marL="2057400" indent="-228600" algn="l" rtl="0" eaLnBrk="0" fontAlgn="base" hangingPunct="0">
        <a:lnSpc>
          <a:spcPct val="140000"/>
        </a:lnSpc>
        <a:spcBef>
          <a:spcPct val="0"/>
        </a:spcBef>
        <a:spcAft>
          <a:spcPct val="0"/>
        </a:spcAft>
        <a:buFont typeface="Arial" pitchFamily="34" charset="0"/>
        <a:buChar char="~"/>
        <a:defRPr sz="12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266" name="Picture 6" descr="5"/>
          <p:cNvPicPr>
            <a:picLocks noChangeAspect="1" noChangeArrowheads="1"/>
          </p:cNvPicPr>
          <p:nvPr/>
        </p:nvPicPr>
        <p:blipFill>
          <a:blip r:embed="rId2" cstate="email">
            <a:extLst>
              <a:ext uri="{28A0092B-C50C-407E-A947-70E740481C1C}">
                <a14:useLocalDpi xmlns="" xmlns:a14="http://schemas.microsoft.com/office/drawing/2010/main"/>
              </a:ext>
            </a:extLst>
          </a:blip>
          <a:srcRect/>
          <a:stretch>
            <a:fillRect/>
          </a:stretch>
        </p:blipFill>
        <p:spPr bwMode="auto">
          <a:xfrm>
            <a:off x="0" y="5897563"/>
            <a:ext cx="9144000" cy="96043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269" name="Rectangle 10"/>
          <p:cNvSpPr>
            <a:spLocks noChangeArrowheads="1"/>
          </p:cNvSpPr>
          <p:nvPr/>
        </p:nvSpPr>
        <p:spPr bwMode="auto">
          <a:xfrm>
            <a:off x="-1952625" y="692150"/>
            <a:ext cx="1844675" cy="5500688"/>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marL="342900" indent="-342900" algn="r" eaLnBrk="0" hangingPunct="0">
              <a:lnSpc>
                <a:spcPct val="125000"/>
              </a:lnSpc>
              <a:spcBef>
                <a:spcPct val="20000"/>
              </a:spcBef>
            </a:pPr>
            <a:r>
              <a:rPr lang="zh-CN" altLang="en-US" sz="1100">
                <a:solidFill>
                  <a:srgbClr val="FFFFFF"/>
                </a:solidFill>
              </a:rPr>
              <a:t>英文标题</a:t>
            </a:r>
            <a:r>
              <a:rPr lang="en-US" altLang="zh-CN" sz="1100">
                <a:solidFill>
                  <a:srgbClr val="FFFFFF"/>
                </a:solidFill>
              </a:rPr>
              <a:t>:32-35pt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Medium</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中文标题</a:t>
            </a:r>
            <a:r>
              <a:rPr lang="en-US" altLang="zh-CN" sz="1100">
                <a:solidFill>
                  <a:srgbClr val="FFFFFF"/>
                </a:solidFill>
              </a:rPr>
              <a:t>:30-32pt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 R153 G0 B0</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黑体</a:t>
            </a: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英文正文</a:t>
            </a:r>
            <a:r>
              <a:rPr lang="en-US" altLang="zh-CN" sz="1100">
                <a:solidFill>
                  <a:srgbClr val="FFFFFF"/>
                </a:solidFill>
              </a:rPr>
              <a:t>:20-22pt</a:t>
            </a:r>
          </a:p>
          <a:p>
            <a:pPr marL="342900" indent="-342900" algn="r" eaLnBrk="0" hangingPunct="0">
              <a:lnSpc>
                <a:spcPct val="125000"/>
              </a:lnSpc>
              <a:spcBef>
                <a:spcPct val="20000"/>
              </a:spcBef>
            </a:pPr>
            <a:r>
              <a:rPr lang="zh-CN" altLang="en-US" sz="1100">
                <a:solidFill>
                  <a:srgbClr val="FFFFFF"/>
                </a:solidFill>
              </a:rPr>
              <a:t>子目录 </a:t>
            </a:r>
            <a:r>
              <a:rPr lang="en-US" altLang="zh-CN" sz="1100">
                <a:solidFill>
                  <a:srgbClr val="FFFFFF"/>
                </a:solidFill>
              </a:rPr>
              <a:t>(2-5</a:t>
            </a:r>
            <a:r>
              <a:rPr lang="zh-CN" altLang="en-US" sz="1100">
                <a:solidFill>
                  <a:srgbClr val="FFFFFF"/>
                </a:solidFill>
              </a:rPr>
              <a:t>级</a:t>
            </a:r>
            <a:r>
              <a:rPr lang="en-US" altLang="zh-CN" sz="1100">
                <a:solidFill>
                  <a:srgbClr val="FFFFFF"/>
                </a:solidFill>
              </a:rPr>
              <a:t>) :18pt  </a:t>
            </a: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内部使用字体 </a:t>
            </a:r>
            <a:r>
              <a:rPr lang="en-US" altLang="zh-CN" sz="1100">
                <a:solidFill>
                  <a:srgbClr val="FFFFFF"/>
                </a:solidFill>
              </a:rPr>
              <a:t>:</a:t>
            </a:r>
          </a:p>
          <a:p>
            <a:pPr marL="342900" indent="-342900" algn="r" eaLnBrk="0" hangingPunct="0">
              <a:lnSpc>
                <a:spcPct val="125000"/>
              </a:lnSpc>
              <a:spcBef>
                <a:spcPct val="20000"/>
              </a:spcBef>
            </a:pPr>
            <a:r>
              <a:rPr lang="en-US" altLang="zh-CN" sz="1100">
                <a:solidFill>
                  <a:srgbClr val="FFFFFF"/>
                </a:solidFill>
              </a:rPr>
              <a:t>FrutigerNext LT Regular</a:t>
            </a:r>
          </a:p>
          <a:p>
            <a:pPr marL="342900" indent="-342900" algn="r" eaLnBrk="0" hangingPunct="0">
              <a:lnSpc>
                <a:spcPct val="125000"/>
              </a:lnSpc>
              <a:spcBef>
                <a:spcPct val="20000"/>
              </a:spcBef>
            </a:pPr>
            <a:r>
              <a:rPr lang="zh-CN" altLang="en-US" sz="1100">
                <a:solidFill>
                  <a:srgbClr val="FFFFFF"/>
                </a:solidFill>
              </a:rPr>
              <a:t>外部使用字体 </a:t>
            </a:r>
            <a:r>
              <a:rPr lang="en-US" altLang="zh-CN" sz="1100">
                <a:solidFill>
                  <a:srgbClr val="FFFFFF"/>
                </a:solidFill>
              </a:rPr>
              <a:t>: Arial</a:t>
            </a:r>
          </a:p>
          <a:p>
            <a:pPr marL="342900" indent="-342900" algn="r" eaLnBrk="0" hangingPunct="0">
              <a:lnSpc>
                <a:spcPct val="75000"/>
              </a:lnSpc>
              <a:spcBef>
                <a:spcPct val="20000"/>
              </a:spcBef>
            </a:pPr>
            <a:endParaRPr lang="en-US" altLang="zh-CN" sz="1100">
              <a:solidFill>
                <a:srgbClr val="FFFFFF"/>
              </a:solidFill>
            </a:endParaRPr>
          </a:p>
          <a:p>
            <a:pPr marL="342900" indent="-342900" algn="r" eaLnBrk="0" hangingPunct="0">
              <a:lnSpc>
                <a:spcPct val="125000"/>
              </a:lnSpc>
              <a:spcBef>
                <a:spcPct val="20000"/>
              </a:spcBef>
            </a:pPr>
            <a:r>
              <a:rPr lang="zh-CN" altLang="en-US" sz="1100">
                <a:solidFill>
                  <a:srgbClr val="FFFFFF"/>
                </a:solidFill>
              </a:rPr>
              <a:t>中文正文</a:t>
            </a:r>
            <a:r>
              <a:rPr lang="en-US" altLang="zh-CN" sz="1100">
                <a:solidFill>
                  <a:srgbClr val="FFFFFF"/>
                </a:solidFill>
              </a:rPr>
              <a:t>:18-20pt</a:t>
            </a:r>
          </a:p>
          <a:p>
            <a:pPr marL="342900" indent="-342900" algn="r" eaLnBrk="0" hangingPunct="0">
              <a:lnSpc>
                <a:spcPct val="125000"/>
              </a:lnSpc>
              <a:spcBef>
                <a:spcPct val="20000"/>
              </a:spcBef>
            </a:pPr>
            <a:r>
              <a:rPr lang="zh-CN" altLang="en-US" sz="1100">
                <a:solidFill>
                  <a:srgbClr val="FFFFFF"/>
                </a:solidFill>
              </a:rPr>
              <a:t>子目录</a:t>
            </a:r>
            <a:r>
              <a:rPr lang="en-US" altLang="zh-CN" sz="1100">
                <a:solidFill>
                  <a:srgbClr val="FFFFFF"/>
                </a:solidFill>
              </a:rPr>
              <a:t>(2-5</a:t>
            </a:r>
            <a:r>
              <a:rPr lang="zh-CN" altLang="en-US" sz="1100">
                <a:solidFill>
                  <a:srgbClr val="FFFFFF"/>
                </a:solidFill>
              </a:rPr>
              <a:t>级</a:t>
            </a:r>
            <a:r>
              <a:rPr lang="en-US" altLang="zh-CN" sz="1100">
                <a:solidFill>
                  <a:srgbClr val="FFFFFF"/>
                </a:solidFill>
              </a:rPr>
              <a:t>):18pt </a:t>
            </a:r>
            <a:endParaRPr lang="zh-CN" altLang="en-US" sz="1100">
              <a:solidFill>
                <a:srgbClr val="FFFFFF"/>
              </a:solidFill>
            </a:endParaRPr>
          </a:p>
          <a:p>
            <a:pPr marL="342900" indent="-342900" algn="r" eaLnBrk="0" hangingPunct="0">
              <a:lnSpc>
                <a:spcPct val="125000"/>
              </a:lnSpc>
              <a:spcBef>
                <a:spcPct val="20000"/>
              </a:spcBef>
            </a:pPr>
            <a:r>
              <a:rPr lang="zh-CN" altLang="en-US" sz="1100">
                <a:solidFill>
                  <a:srgbClr val="FFFFFF"/>
                </a:solidFill>
              </a:rPr>
              <a:t>颜色</a:t>
            </a:r>
            <a:r>
              <a:rPr lang="en-US" altLang="zh-CN" sz="1100">
                <a:solidFill>
                  <a:srgbClr val="FFFFFF"/>
                </a:solidFill>
              </a:rPr>
              <a:t>:</a:t>
            </a:r>
            <a:r>
              <a:rPr lang="zh-CN" altLang="en-US" sz="1100">
                <a:solidFill>
                  <a:srgbClr val="FFFFFF"/>
                </a:solidFill>
              </a:rPr>
              <a:t>黑色</a:t>
            </a:r>
          </a:p>
          <a:p>
            <a:pPr marL="342900" indent="-342900" algn="r" eaLnBrk="0" hangingPunct="0">
              <a:lnSpc>
                <a:spcPct val="125000"/>
              </a:lnSpc>
              <a:spcBef>
                <a:spcPct val="20000"/>
              </a:spcBef>
            </a:pPr>
            <a:r>
              <a:rPr lang="zh-CN" altLang="en-US" sz="1100">
                <a:solidFill>
                  <a:srgbClr val="FFFFFF"/>
                </a:solidFill>
              </a:rPr>
              <a:t>字体</a:t>
            </a:r>
            <a:r>
              <a:rPr lang="en-US" altLang="zh-CN" sz="1100">
                <a:solidFill>
                  <a:srgbClr val="FFFFFF"/>
                </a:solidFill>
              </a:rPr>
              <a:t>:</a:t>
            </a:r>
            <a:r>
              <a:rPr lang="zh-CN" altLang="en-US" sz="1100">
                <a:solidFill>
                  <a:srgbClr val="FFFFFF"/>
                </a:solidFill>
              </a:rPr>
              <a:t>细黑体</a:t>
            </a:r>
            <a:r>
              <a:rPr lang="zh-CN" altLang="en-US" sz="1100">
                <a:solidFill>
                  <a:srgbClr val="FFFFFF"/>
                </a:solidFill>
                <a:latin typeface="Arial" pitchFamily="34" charset="0"/>
              </a:rPr>
              <a:t> </a:t>
            </a:r>
          </a:p>
        </p:txBody>
      </p:sp>
      <p:grpSp>
        <p:nvGrpSpPr>
          <p:cNvPr id="11270" name="Group 11"/>
          <p:cNvGrpSpPr>
            <a:grpSpLocks/>
          </p:cNvGrpSpPr>
          <p:nvPr/>
        </p:nvGrpSpPr>
        <p:grpSpPr bwMode="auto">
          <a:xfrm>
            <a:off x="9324975" y="3367088"/>
            <a:ext cx="919163" cy="3490912"/>
            <a:chOff x="5839" y="2160"/>
            <a:chExt cx="579" cy="2199"/>
          </a:xfrm>
        </p:grpSpPr>
        <p:sp>
          <p:nvSpPr>
            <p:cNvPr id="11273" name="Rectangle 12"/>
            <p:cNvSpPr>
              <a:spLocks noChangeArrowheads="1"/>
            </p:cNvSpPr>
            <p:nvPr userDrawn="1"/>
          </p:nvSpPr>
          <p:spPr bwMode="auto">
            <a:xfrm>
              <a:off x="5839" y="2160"/>
              <a:ext cx="579" cy="2199"/>
            </a:xfrm>
            <a:prstGeom prst="rect">
              <a:avLst/>
            </a:prstGeom>
            <a:solidFill>
              <a:schemeClr val="bg1"/>
            </a:solidFill>
            <a:ln>
              <a:noFill/>
            </a:ln>
            <a:effectLst/>
            <a:extLst>
              <a:ext uri="{91240B29-F687-4F45-9708-019B960494DF}">
                <a14:hiddenLine xmlns="" xmlns:a14="http://schemas.microsoft.com/office/drawing/2010/main" w="9525" algn="ctr">
                  <a:solidFill>
                    <a:schemeClr val="tx1"/>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lIns="91425" tIns="45712" rIns="91425" bIns="45712" anchor="ctr">
              <a:spAutoFit/>
            </a:bodyPr>
            <a:lstStyle/>
            <a:p>
              <a:endParaRPr lang="zh-CN" altLang="en-US"/>
            </a:p>
          </p:txBody>
        </p:sp>
        <p:grpSp>
          <p:nvGrpSpPr>
            <p:cNvPr id="11274" name="Group 13"/>
            <p:cNvGrpSpPr>
              <a:grpSpLocks/>
            </p:cNvGrpSpPr>
            <p:nvPr userDrawn="1"/>
          </p:nvGrpSpPr>
          <p:grpSpPr bwMode="auto">
            <a:xfrm>
              <a:off x="5893" y="2387"/>
              <a:ext cx="466" cy="115"/>
              <a:chOff x="5893" y="2387"/>
              <a:chExt cx="466" cy="115"/>
            </a:xfrm>
          </p:grpSpPr>
          <p:sp>
            <p:nvSpPr>
              <p:cNvPr id="11335" name="Rectangle 14"/>
              <p:cNvSpPr>
                <a:spLocks noChangeArrowheads="1"/>
              </p:cNvSpPr>
              <p:nvPr userDrawn="1"/>
            </p:nvSpPr>
            <p:spPr bwMode="auto">
              <a:xfrm flipV="1">
                <a:off x="6010" y="2387"/>
                <a:ext cx="116"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6" name="Rectangle 15"/>
              <p:cNvSpPr>
                <a:spLocks noChangeArrowheads="1"/>
              </p:cNvSpPr>
              <p:nvPr userDrawn="1"/>
            </p:nvSpPr>
            <p:spPr bwMode="auto">
              <a:xfrm flipV="1">
                <a:off x="6126" y="2387"/>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7" name="Rectangle 16"/>
              <p:cNvSpPr>
                <a:spLocks noChangeArrowheads="1"/>
              </p:cNvSpPr>
              <p:nvPr userDrawn="1"/>
            </p:nvSpPr>
            <p:spPr bwMode="auto">
              <a:xfrm flipV="1">
                <a:off x="6242" y="2387"/>
                <a:ext cx="117" cy="115"/>
              </a:xfrm>
              <a:prstGeom prst="rect">
                <a:avLst/>
              </a:prstGeom>
              <a:solidFill>
                <a:srgbClr val="99660A"/>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8" name="Rectangle 17"/>
              <p:cNvSpPr>
                <a:spLocks noChangeArrowheads="1"/>
              </p:cNvSpPr>
              <p:nvPr userDrawn="1"/>
            </p:nvSpPr>
            <p:spPr bwMode="auto">
              <a:xfrm flipV="1">
                <a:off x="5893" y="2387"/>
                <a:ext cx="117"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5" name="Group 18"/>
            <p:cNvGrpSpPr>
              <a:grpSpLocks/>
            </p:cNvGrpSpPr>
            <p:nvPr userDrawn="1"/>
          </p:nvGrpSpPr>
          <p:grpSpPr bwMode="auto">
            <a:xfrm>
              <a:off x="5893" y="2523"/>
              <a:ext cx="466" cy="115"/>
              <a:chOff x="5893" y="2523"/>
              <a:chExt cx="466" cy="115"/>
            </a:xfrm>
          </p:grpSpPr>
          <p:sp>
            <p:nvSpPr>
              <p:cNvPr id="11331" name="Rectangle 19"/>
              <p:cNvSpPr>
                <a:spLocks noChangeArrowheads="1"/>
              </p:cNvSpPr>
              <p:nvPr userDrawn="1"/>
            </p:nvSpPr>
            <p:spPr bwMode="auto">
              <a:xfrm flipV="1">
                <a:off x="6010" y="2523"/>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2" name="Rectangle 20"/>
              <p:cNvSpPr>
                <a:spLocks noChangeArrowheads="1"/>
              </p:cNvSpPr>
              <p:nvPr userDrawn="1"/>
            </p:nvSpPr>
            <p:spPr bwMode="auto">
              <a:xfrm flipV="1">
                <a:off x="6126" y="2523"/>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3" name="Rectangle 21"/>
              <p:cNvSpPr>
                <a:spLocks noChangeArrowheads="1"/>
              </p:cNvSpPr>
              <p:nvPr userDrawn="1"/>
            </p:nvSpPr>
            <p:spPr bwMode="auto">
              <a:xfrm flipV="1">
                <a:off x="6242" y="2523"/>
                <a:ext cx="117"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4" name="Rectangle 22"/>
              <p:cNvSpPr>
                <a:spLocks noChangeArrowheads="1"/>
              </p:cNvSpPr>
              <p:nvPr userDrawn="1"/>
            </p:nvSpPr>
            <p:spPr bwMode="auto">
              <a:xfrm flipV="1">
                <a:off x="5893" y="2523"/>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6" name="Group 23"/>
            <p:cNvGrpSpPr>
              <a:grpSpLocks/>
            </p:cNvGrpSpPr>
            <p:nvPr userDrawn="1"/>
          </p:nvGrpSpPr>
          <p:grpSpPr bwMode="auto">
            <a:xfrm>
              <a:off x="5893" y="2659"/>
              <a:ext cx="466" cy="115"/>
              <a:chOff x="5893" y="2659"/>
              <a:chExt cx="466" cy="115"/>
            </a:xfrm>
          </p:grpSpPr>
          <p:sp>
            <p:nvSpPr>
              <p:cNvPr id="11327" name="Rectangle 24"/>
              <p:cNvSpPr>
                <a:spLocks noChangeArrowheads="1"/>
              </p:cNvSpPr>
              <p:nvPr userDrawn="1"/>
            </p:nvSpPr>
            <p:spPr bwMode="auto">
              <a:xfrm flipV="1">
                <a:off x="6010" y="2659"/>
                <a:ext cx="116"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8" name="Rectangle 25"/>
              <p:cNvSpPr>
                <a:spLocks noChangeArrowheads="1"/>
              </p:cNvSpPr>
              <p:nvPr userDrawn="1"/>
            </p:nvSpPr>
            <p:spPr bwMode="auto">
              <a:xfrm flipV="1">
                <a:off x="6126" y="2659"/>
                <a:ext cx="116" cy="115"/>
              </a:xfrm>
              <a:prstGeom prst="rect">
                <a:avLst/>
              </a:prstGeom>
              <a:solidFill>
                <a:srgbClr val="0099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9" name="Rectangle 26"/>
              <p:cNvSpPr>
                <a:spLocks noChangeArrowheads="1"/>
              </p:cNvSpPr>
              <p:nvPr userDrawn="1"/>
            </p:nvSpPr>
            <p:spPr bwMode="auto">
              <a:xfrm flipV="1">
                <a:off x="6242" y="2659"/>
                <a:ext cx="117"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30" name="Rectangle 27"/>
              <p:cNvSpPr>
                <a:spLocks noChangeArrowheads="1"/>
              </p:cNvSpPr>
              <p:nvPr userDrawn="1"/>
            </p:nvSpPr>
            <p:spPr bwMode="auto">
              <a:xfrm flipV="1">
                <a:off x="5893" y="2659"/>
                <a:ext cx="117"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7" name="Group 28"/>
            <p:cNvGrpSpPr>
              <a:grpSpLocks/>
            </p:cNvGrpSpPr>
            <p:nvPr userDrawn="1"/>
          </p:nvGrpSpPr>
          <p:grpSpPr bwMode="auto">
            <a:xfrm>
              <a:off x="5893" y="2251"/>
              <a:ext cx="466" cy="119"/>
              <a:chOff x="5893" y="2251"/>
              <a:chExt cx="466" cy="119"/>
            </a:xfrm>
          </p:grpSpPr>
          <p:sp>
            <p:nvSpPr>
              <p:cNvPr id="11323" name="Rectangle 29"/>
              <p:cNvSpPr>
                <a:spLocks noChangeArrowheads="1"/>
              </p:cNvSpPr>
              <p:nvPr userDrawn="1"/>
            </p:nvSpPr>
            <p:spPr bwMode="auto">
              <a:xfrm flipV="1">
                <a:off x="6126" y="2251"/>
                <a:ext cx="116" cy="119"/>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4" name="Rectangle 30"/>
              <p:cNvSpPr>
                <a:spLocks noChangeArrowheads="1"/>
              </p:cNvSpPr>
              <p:nvPr userDrawn="1"/>
            </p:nvSpPr>
            <p:spPr bwMode="auto">
              <a:xfrm flipV="1">
                <a:off x="6242" y="2251"/>
                <a:ext cx="117" cy="119"/>
              </a:xfrm>
              <a:prstGeom prst="rect">
                <a:avLst/>
              </a:prstGeom>
              <a:solidFill>
                <a:srgbClr val="CC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5" name="Rectangle 31"/>
              <p:cNvSpPr>
                <a:spLocks noChangeArrowheads="1"/>
              </p:cNvSpPr>
              <p:nvPr userDrawn="1"/>
            </p:nvSpPr>
            <p:spPr bwMode="auto">
              <a:xfrm flipV="1">
                <a:off x="5893" y="2251"/>
                <a:ext cx="117" cy="119"/>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6" name="Rectangle 32"/>
              <p:cNvSpPr>
                <a:spLocks noChangeArrowheads="1"/>
              </p:cNvSpPr>
              <p:nvPr userDrawn="1"/>
            </p:nvSpPr>
            <p:spPr bwMode="auto">
              <a:xfrm flipV="1">
                <a:off x="6010" y="2251"/>
                <a:ext cx="116" cy="119"/>
              </a:xfrm>
              <a:prstGeom prst="rect">
                <a:avLst/>
              </a:prstGeom>
              <a:solidFill>
                <a:srgbClr val="66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8" name="Group 33"/>
            <p:cNvGrpSpPr>
              <a:grpSpLocks/>
            </p:cNvGrpSpPr>
            <p:nvPr userDrawn="1"/>
          </p:nvGrpSpPr>
          <p:grpSpPr bwMode="auto">
            <a:xfrm>
              <a:off x="5893" y="2886"/>
              <a:ext cx="466" cy="115"/>
              <a:chOff x="5893" y="2886"/>
              <a:chExt cx="466" cy="115"/>
            </a:xfrm>
          </p:grpSpPr>
          <p:sp>
            <p:nvSpPr>
              <p:cNvPr id="11319" name="Rectangle 34"/>
              <p:cNvSpPr>
                <a:spLocks noChangeArrowheads="1"/>
              </p:cNvSpPr>
              <p:nvPr userDrawn="1"/>
            </p:nvSpPr>
            <p:spPr bwMode="auto">
              <a:xfrm flipV="1">
                <a:off x="6010" y="2886"/>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0" name="Rectangle 35"/>
              <p:cNvSpPr>
                <a:spLocks noChangeArrowheads="1"/>
              </p:cNvSpPr>
              <p:nvPr userDrawn="1"/>
            </p:nvSpPr>
            <p:spPr bwMode="auto">
              <a:xfrm flipV="1">
                <a:off x="6126" y="2886"/>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1" name="Rectangle 36"/>
              <p:cNvSpPr>
                <a:spLocks noChangeArrowheads="1"/>
              </p:cNvSpPr>
              <p:nvPr userDrawn="1"/>
            </p:nvSpPr>
            <p:spPr bwMode="auto">
              <a:xfrm flipV="1">
                <a:off x="6242" y="2886"/>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22" name="Rectangle 37"/>
              <p:cNvSpPr>
                <a:spLocks noChangeArrowheads="1"/>
              </p:cNvSpPr>
              <p:nvPr userDrawn="1"/>
            </p:nvSpPr>
            <p:spPr bwMode="auto">
              <a:xfrm flipV="1">
                <a:off x="5893" y="2886"/>
                <a:ext cx="117" cy="115"/>
              </a:xfrm>
              <a:prstGeom prst="rect">
                <a:avLst/>
              </a:prstGeom>
              <a:solidFill>
                <a:schemeClr val="tx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79" name="Group 38"/>
            <p:cNvGrpSpPr>
              <a:grpSpLocks/>
            </p:cNvGrpSpPr>
            <p:nvPr userDrawn="1"/>
          </p:nvGrpSpPr>
          <p:grpSpPr bwMode="auto">
            <a:xfrm>
              <a:off x="5893" y="3022"/>
              <a:ext cx="466" cy="115"/>
              <a:chOff x="5893" y="3022"/>
              <a:chExt cx="466" cy="115"/>
            </a:xfrm>
          </p:grpSpPr>
          <p:sp>
            <p:nvSpPr>
              <p:cNvPr id="11315" name="Rectangle 39"/>
              <p:cNvSpPr>
                <a:spLocks noChangeArrowheads="1"/>
              </p:cNvSpPr>
              <p:nvPr userDrawn="1"/>
            </p:nvSpPr>
            <p:spPr bwMode="auto">
              <a:xfrm flipV="1">
                <a:off x="6010" y="3022"/>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6" name="Rectangle 40"/>
              <p:cNvSpPr>
                <a:spLocks noChangeArrowheads="1"/>
              </p:cNvSpPr>
              <p:nvPr userDrawn="1"/>
            </p:nvSpPr>
            <p:spPr bwMode="auto">
              <a:xfrm flipV="1">
                <a:off x="6126" y="3022"/>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7" name="Rectangle 41"/>
              <p:cNvSpPr>
                <a:spLocks noChangeArrowheads="1"/>
              </p:cNvSpPr>
              <p:nvPr userDrawn="1"/>
            </p:nvSpPr>
            <p:spPr bwMode="auto">
              <a:xfrm flipV="1">
                <a:off x="6242" y="3022"/>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8" name="Rectangle 42"/>
              <p:cNvSpPr>
                <a:spLocks noChangeArrowheads="1"/>
              </p:cNvSpPr>
              <p:nvPr userDrawn="1"/>
            </p:nvSpPr>
            <p:spPr bwMode="auto">
              <a:xfrm flipV="1">
                <a:off x="5893" y="3022"/>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0" name="Group 43"/>
            <p:cNvGrpSpPr>
              <a:grpSpLocks/>
            </p:cNvGrpSpPr>
            <p:nvPr userDrawn="1"/>
          </p:nvGrpSpPr>
          <p:grpSpPr bwMode="auto">
            <a:xfrm>
              <a:off x="5893" y="3158"/>
              <a:ext cx="466" cy="115"/>
              <a:chOff x="5893" y="3158"/>
              <a:chExt cx="466" cy="115"/>
            </a:xfrm>
          </p:grpSpPr>
          <p:sp>
            <p:nvSpPr>
              <p:cNvPr id="11311" name="Rectangle 44"/>
              <p:cNvSpPr>
                <a:spLocks noChangeArrowheads="1"/>
              </p:cNvSpPr>
              <p:nvPr userDrawn="1"/>
            </p:nvSpPr>
            <p:spPr bwMode="auto">
              <a:xfrm flipV="1">
                <a:off x="6010" y="3158"/>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2" name="Rectangle 45"/>
              <p:cNvSpPr>
                <a:spLocks noChangeArrowheads="1"/>
              </p:cNvSpPr>
              <p:nvPr userDrawn="1"/>
            </p:nvSpPr>
            <p:spPr bwMode="auto">
              <a:xfrm flipV="1">
                <a:off x="6126" y="3158"/>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3" name="Rectangle 46"/>
              <p:cNvSpPr>
                <a:spLocks noChangeArrowheads="1"/>
              </p:cNvSpPr>
              <p:nvPr userDrawn="1"/>
            </p:nvSpPr>
            <p:spPr bwMode="auto">
              <a:xfrm flipV="1">
                <a:off x="6242" y="3158"/>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4" name="Rectangle 47"/>
              <p:cNvSpPr>
                <a:spLocks noChangeArrowheads="1"/>
              </p:cNvSpPr>
              <p:nvPr userDrawn="1"/>
            </p:nvSpPr>
            <p:spPr bwMode="auto">
              <a:xfrm flipV="1">
                <a:off x="5893" y="3158"/>
                <a:ext cx="117" cy="115"/>
              </a:xfrm>
              <a:prstGeom prst="rect">
                <a:avLst/>
              </a:prstGeom>
              <a:solidFill>
                <a:srgbClr val="9900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1" name="Group 48"/>
            <p:cNvGrpSpPr>
              <a:grpSpLocks/>
            </p:cNvGrpSpPr>
            <p:nvPr userDrawn="1"/>
          </p:nvGrpSpPr>
          <p:grpSpPr bwMode="auto">
            <a:xfrm>
              <a:off x="5893" y="3385"/>
              <a:ext cx="466" cy="115"/>
              <a:chOff x="5893" y="3385"/>
              <a:chExt cx="466" cy="115"/>
            </a:xfrm>
          </p:grpSpPr>
          <p:sp>
            <p:nvSpPr>
              <p:cNvPr id="11307" name="Rectangle 49"/>
              <p:cNvSpPr>
                <a:spLocks noChangeArrowheads="1"/>
              </p:cNvSpPr>
              <p:nvPr userDrawn="1"/>
            </p:nvSpPr>
            <p:spPr bwMode="auto">
              <a:xfrm flipV="1">
                <a:off x="6010" y="3385"/>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8" name="Rectangle 50"/>
              <p:cNvSpPr>
                <a:spLocks noChangeArrowheads="1"/>
              </p:cNvSpPr>
              <p:nvPr userDrawn="1"/>
            </p:nvSpPr>
            <p:spPr bwMode="auto">
              <a:xfrm flipV="1">
                <a:off x="6126" y="3385"/>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9" name="Rectangle 51"/>
              <p:cNvSpPr>
                <a:spLocks noChangeArrowheads="1"/>
              </p:cNvSpPr>
              <p:nvPr userDrawn="1"/>
            </p:nvSpPr>
            <p:spPr bwMode="auto">
              <a:xfrm flipV="1">
                <a:off x="6242" y="3385"/>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10" name="Rectangle 52"/>
              <p:cNvSpPr>
                <a:spLocks noChangeArrowheads="1"/>
              </p:cNvSpPr>
              <p:nvPr userDrawn="1"/>
            </p:nvSpPr>
            <p:spPr bwMode="auto">
              <a:xfrm flipV="1">
                <a:off x="5893" y="3385"/>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2" name="Group 53"/>
            <p:cNvGrpSpPr>
              <a:grpSpLocks/>
            </p:cNvGrpSpPr>
            <p:nvPr userDrawn="1"/>
          </p:nvGrpSpPr>
          <p:grpSpPr bwMode="auto">
            <a:xfrm>
              <a:off x="5893" y="3521"/>
              <a:ext cx="466" cy="115"/>
              <a:chOff x="5893" y="3521"/>
              <a:chExt cx="466" cy="115"/>
            </a:xfrm>
          </p:grpSpPr>
          <p:sp>
            <p:nvSpPr>
              <p:cNvPr id="11303" name="Rectangle 54"/>
              <p:cNvSpPr>
                <a:spLocks noChangeArrowheads="1"/>
              </p:cNvSpPr>
              <p:nvPr userDrawn="1"/>
            </p:nvSpPr>
            <p:spPr bwMode="auto">
              <a:xfrm flipV="1">
                <a:off x="6010" y="3521"/>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4" name="Rectangle 55"/>
              <p:cNvSpPr>
                <a:spLocks noChangeArrowheads="1"/>
              </p:cNvSpPr>
              <p:nvPr userDrawn="1"/>
            </p:nvSpPr>
            <p:spPr bwMode="auto">
              <a:xfrm flipV="1">
                <a:off x="6126" y="3521"/>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5" name="Rectangle 56"/>
              <p:cNvSpPr>
                <a:spLocks noChangeArrowheads="1"/>
              </p:cNvSpPr>
              <p:nvPr userDrawn="1"/>
            </p:nvSpPr>
            <p:spPr bwMode="auto">
              <a:xfrm flipV="1">
                <a:off x="6242" y="3521"/>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6" name="Rectangle 57"/>
              <p:cNvSpPr>
                <a:spLocks noChangeArrowheads="1"/>
              </p:cNvSpPr>
              <p:nvPr userDrawn="1"/>
            </p:nvSpPr>
            <p:spPr bwMode="auto">
              <a:xfrm flipV="1">
                <a:off x="5893" y="3521"/>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3" name="Group 58"/>
            <p:cNvGrpSpPr>
              <a:grpSpLocks/>
            </p:cNvGrpSpPr>
            <p:nvPr userDrawn="1"/>
          </p:nvGrpSpPr>
          <p:grpSpPr bwMode="auto">
            <a:xfrm>
              <a:off x="5893" y="3657"/>
              <a:ext cx="466" cy="115"/>
              <a:chOff x="5893" y="3657"/>
              <a:chExt cx="466" cy="115"/>
            </a:xfrm>
          </p:grpSpPr>
          <p:sp>
            <p:nvSpPr>
              <p:cNvPr id="11299" name="Rectangle 59"/>
              <p:cNvSpPr>
                <a:spLocks noChangeArrowheads="1"/>
              </p:cNvSpPr>
              <p:nvPr userDrawn="1"/>
            </p:nvSpPr>
            <p:spPr bwMode="auto">
              <a:xfrm flipV="1">
                <a:off x="6010" y="3657"/>
                <a:ext cx="116" cy="115"/>
              </a:xfrm>
              <a:prstGeom prst="rect">
                <a:avLst/>
              </a:prstGeom>
              <a:solidFill>
                <a:srgbClr val="0099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0" name="Rectangle 60"/>
              <p:cNvSpPr>
                <a:spLocks noChangeArrowheads="1"/>
              </p:cNvSpPr>
              <p:nvPr userDrawn="1"/>
            </p:nvSpPr>
            <p:spPr bwMode="auto">
              <a:xfrm flipV="1">
                <a:off x="6126" y="3657"/>
                <a:ext cx="116" cy="115"/>
              </a:xfrm>
              <a:prstGeom prst="rect">
                <a:avLst/>
              </a:prstGeom>
              <a:solidFill>
                <a:srgbClr val="CCFF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1" name="Rectangle 61"/>
              <p:cNvSpPr>
                <a:spLocks noChangeArrowheads="1"/>
              </p:cNvSpPr>
              <p:nvPr userDrawn="1"/>
            </p:nvSpPr>
            <p:spPr bwMode="auto">
              <a:xfrm flipV="1">
                <a:off x="6242" y="3657"/>
                <a:ext cx="117" cy="115"/>
              </a:xfrm>
              <a:prstGeom prst="rect">
                <a:avLst/>
              </a:prstGeom>
              <a:solidFill>
                <a:srgbClr val="99CCCC"/>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302" name="Rectangle 62"/>
              <p:cNvSpPr>
                <a:spLocks noChangeArrowheads="1"/>
              </p:cNvSpPr>
              <p:nvPr userDrawn="1"/>
            </p:nvSpPr>
            <p:spPr bwMode="auto">
              <a:xfrm flipV="1">
                <a:off x="5893" y="3657"/>
                <a:ext cx="117" cy="115"/>
              </a:xfrm>
              <a:prstGeom prst="rect">
                <a:avLst/>
              </a:prstGeom>
              <a:solidFill>
                <a:schemeClr val="tx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4" name="Group 63"/>
            <p:cNvGrpSpPr>
              <a:grpSpLocks/>
            </p:cNvGrpSpPr>
            <p:nvPr userDrawn="1"/>
          </p:nvGrpSpPr>
          <p:grpSpPr bwMode="auto">
            <a:xfrm>
              <a:off x="5893" y="3884"/>
              <a:ext cx="466" cy="115"/>
              <a:chOff x="5893" y="3884"/>
              <a:chExt cx="466" cy="115"/>
            </a:xfrm>
          </p:grpSpPr>
          <p:sp>
            <p:nvSpPr>
              <p:cNvPr id="11295" name="Rectangle 64"/>
              <p:cNvSpPr>
                <a:spLocks noChangeArrowheads="1"/>
              </p:cNvSpPr>
              <p:nvPr userDrawn="1"/>
            </p:nvSpPr>
            <p:spPr bwMode="auto">
              <a:xfrm flipV="1">
                <a:off x="6010" y="3884"/>
                <a:ext cx="116" cy="115"/>
              </a:xfrm>
              <a:prstGeom prst="rect">
                <a:avLst/>
              </a:prstGeom>
              <a:solidFill>
                <a:srgbClr val="FF9900"/>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6" name="Rectangle 65"/>
              <p:cNvSpPr>
                <a:spLocks noChangeArrowheads="1"/>
              </p:cNvSpPr>
              <p:nvPr userDrawn="1"/>
            </p:nvSpPr>
            <p:spPr bwMode="auto">
              <a:xfrm flipV="1">
                <a:off x="6126" y="3884"/>
                <a:ext cx="116" cy="115"/>
              </a:xfrm>
              <a:prstGeom prst="rect">
                <a:avLst/>
              </a:prstGeom>
              <a:solidFill>
                <a:srgbClr val="FFCC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7" name="Rectangle 66"/>
              <p:cNvSpPr>
                <a:spLocks noChangeArrowheads="1"/>
              </p:cNvSpPr>
              <p:nvPr userDrawn="1"/>
            </p:nvSpPr>
            <p:spPr bwMode="auto">
              <a:xfrm flipV="1">
                <a:off x="6242" y="3884"/>
                <a:ext cx="117" cy="115"/>
              </a:xfrm>
              <a:prstGeom prst="rect">
                <a:avLst/>
              </a:prstGeom>
              <a:solidFill>
                <a:srgbClr val="FFCC66"/>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8" name="Rectangle 67"/>
              <p:cNvSpPr>
                <a:spLocks noChangeArrowheads="1"/>
              </p:cNvSpPr>
              <p:nvPr userDrawn="1"/>
            </p:nvSpPr>
            <p:spPr bwMode="auto">
              <a:xfrm flipV="1">
                <a:off x="5893" y="3884"/>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5" name="Group 68"/>
            <p:cNvGrpSpPr>
              <a:grpSpLocks/>
            </p:cNvGrpSpPr>
            <p:nvPr userDrawn="1"/>
          </p:nvGrpSpPr>
          <p:grpSpPr bwMode="auto">
            <a:xfrm>
              <a:off x="5893" y="4026"/>
              <a:ext cx="466" cy="115"/>
              <a:chOff x="5893" y="4026"/>
              <a:chExt cx="466" cy="115"/>
            </a:xfrm>
          </p:grpSpPr>
          <p:sp>
            <p:nvSpPr>
              <p:cNvPr id="11291" name="Rectangle 69"/>
              <p:cNvSpPr>
                <a:spLocks noChangeArrowheads="1"/>
              </p:cNvSpPr>
              <p:nvPr userDrawn="1"/>
            </p:nvSpPr>
            <p:spPr bwMode="auto">
              <a:xfrm flipV="1">
                <a:off x="6010" y="4026"/>
                <a:ext cx="116" cy="115"/>
              </a:xfrm>
              <a:prstGeom prst="rect">
                <a:avLst/>
              </a:prstGeom>
              <a:solidFill>
                <a:srgbClr val="006699"/>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2" name="Rectangle 70"/>
              <p:cNvSpPr>
                <a:spLocks noChangeArrowheads="1"/>
              </p:cNvSpPr>
              <p:nvPr userDrawn="1"/>
            </p:nvSpPr>
            <p:spPr bwMode="auto">
              <a:xfrm flipV="1">
                <a:off x="6126" y="4026"/>
                <a:ext cx="116" cy="115"/>
              </a:xfrm>
              <a:prstGeom prst="rect">
                <a:avLst/>
              </a:prstGeom>
              <a:solidFill>
                <a:srgbClr val="99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3" name="Rectangle 71"/>
              <p:cNvSpPr>
                <a:spLocks noChangeArrowheads="1"/>
              </p:cNvSpPr>
              <p:nvPr userDrawn="1"/>
            </p:nvSpPr>
            <p:spPr bwMode="auto">
              <a:xfrm flipV="1">
                <a:off x="6242" y="4026"/>
                <a:ext cx="117" cy="115"/>
              </a:xfrm>
              <a:prstGeom prst="rect">
                <a:avLst/>
              </a:prstGeom>
              <a:solidFill>
                <a:srgbClr val="CCCCFF"/>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4" name="Rectangle 72"/>
              <p:cNvSpPr>
                <a:spLocks noChangeArrowheads="1"/>
              </p:cNvSpPr>
              <p:nvPr userDrawn="1"/>
            </p:nvSpPr>
            <p:spPr bwMode="auto">
              <a:xfrm flipV="1">
                <a:off x="5893" y="4026"/>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nvGrpSpPr>
            <p:cNvPr id="11286" name="Group 73"/>
            <p:cNvGrpSpPr>
              <a:grpSpLocks/>
            </p:cNvGrpSpPr>
            <p:nvPr userDrawn="1"/>
          </p:nvGrpSpPr>
          <p:grpSpPr bwMode="auto">
            <a:xfrm>
              <a:off x="5893" y="4167"/>
              <a:ext cx="466" cy="115"/>
              <a:chOff x="5893" y="4167"/>
              <a:chExt cx="466" cy="115"/>
            </a:xfrm>
          </p:grpSpPr>
          <p:sp>
            <p:nvSpPr>
              <p:cNvPr id="11287" name="Rectangle 74"/>
              <p:cNvSpPr>
                <a:spLocks noChangeArrowheads="1"/>
              </p:cNvSpPr>
              <p:nvPr userDrawn="1"/>
            </p:nvSpPr>
            <p:spPr bwMode="auto">
              <a:xfrm flipV="1">
                <a:off x="6010" y="4167"/>
                <a:ext cx="116" cy="115"/>
              </a:xfrm>
              <a:prstGeom prst="rect">
                <a:avLst/>
              </a:prstGeom>
              <a:solidFill>
                <a:schemeClr val="hlink"/>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8" name="Rectangle 75"/>
              <p:cNvSpPr>
                <a:spLocks noChangeArrowheads="1"/>
              </p:cNvSpPr>
              <p:nvPr userDrawn="1"/>
            </p:nvSpPr>
            <p:spPr bwMode="auto">
              <a:xfrm flipV="1">
                <a:off x="6126" y="4167"/>
                <a:ext cx="116" cy="115"/>
              </a:xfrm>
              <a:prstGeom prst="rect">
                <a:avLst/>
              </a:prstGeom>
              <a:solidFill>
                <a:schemeClr val="accent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89" name="Rectangle 76"/>
              <p:cNvSpPr>
                <a:spLocks noChangeArrowheads="1"/>
              </p:cNvSpPr>
              <p:nvPr userDrawn="1"/>
            </p:nvSpPr>
            <p:spPr bwMode="auto">
              <a:xfrm flipV="1">
                <a:off x="6242" y="4167"/>
                <a:ext cx="117" cy="115"/>
              </a:xfrm>
              <a:prstGeom prst="rect">
                <a:avLst/>
              </a:prstGeom>
              <a:solidFill>
                <a:schemeClr val="accent1"/>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11290" name="Rectangle 77"/>
              <p:cNvSpPr>
                <a:spLocks noChangeArrowheads="1"/>
              </p:cNvSpPr>
              <p:nvPr userDrawn="1"/>
            </p:nvSpPr>
            <p:spPr bwMode="auto">
              <a:xfrm flipV="1">
                <a:off x="5893" y="4167"/>
                <a:ext cx="117" cy="115"/>
              </a:xfrm>
              <a:prstGeom prst="rect">
                <a:avLst/>
              </a:prstGeom>
              <a:solidFill>
                <a:schemeClr val="bg2"/>
              </a:solidFill>
              <a:ln>
                <a:noFill/>
              </a:ln>
              <a:effectLst/>
              <a:extLs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grpSp>
      <p:sp>
        <p:nvSpPr>
          <p:cNvPr id="11271" name="Rectangle 78"/>
          <p:cNvSpPr>
            <a:spLocks noChangeArrowheads="1"/>
          </p:cNvSpPr>
          <p:nvPr/>
        </p:nvSpPr>
        <p:spPr bwMode="auto">
          <a:xfrm>
            <a:off x="9251950" y="1341438"/>
            <a:ext cx="1192213" cy="17256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eaLnBrk="0" hangingPunct="0">
              <a:lnSpc>
                <a:spcPct val="120000"/>
              </a:lnSpc>
              <a:spcBef>
                <a:spcPct val="20000"/>
              </a:spcBef>
            </a:pPr>
            <a:r>
              <a:rPr lang="zh-CN" altLang="en-US" sz="1100">
                <a:solidFill>
                  <a:srgbClr val="FFFFFF"/>
                </a:solidFill>
              </a:rPr>
              <a:t>配色参考方案：</a:t>
            </a:r>
          </a:p>
          <a:p>
            <a:pPr eaLnBrk="0" hangingPunct="0">
              <a:lnSpc>
                <a:spcPct val="120000"/>
              </a:lnSpc>
              <a:spcBef>
                <a:spcPct val="20000"/>
              </a:spcBef>
            </a:pPr>
            <a:r>
              <a:rPr lang="zh-CN" altLang="en-US" sz="1100">
                <a:solidFill>
                  <a:srgbClr val="FFFFFF"/>
                </a:solidFill>
              </a:rPr>
              <a:t>建议同一页面内不超过四种颜色，以下是</a:t>
            </a:r>
            <a:r>
              <a:rPr lang="en-US" altLang="zh-CN" sz="1100">
                <a:solidFill>
                  <a:srgbClr val="FFFFFF"/>
                </a:solidFill>
              </a:rPr>
              <a:t>13</a:t>
            </a:r>
            <a:r>
              <a:rPr lang="zh-CN" altLang="en-US" sz="1100">
                <a:solidFill>
                  <a:srgbClr val="FFFFFF"/>
                </a:solidFill>
              </a:rPr>
              <a:t>组配色方案，同一页面内只选择一组使用。（仅供参考）</a:t>
            </a:r>
          </a:p>
        </p:txBody>
      </p:sp>
      <p:sp>
        <p:nvSpPr>
          <p:cNvPr id="11272" name="Rectangle 79"/>
          <p:cNvSpPr>
            <a:spLocks noChangeArrowheads="1"/>
          </p:cNvSpPr>
          <p:nvPr/>
        </p:nvSpPr>
        <p:spPr bwMode="auto">
          <a:xfrm>
            <a:off x="9251950" y="7938"/>
            <a:ext cx="1120775" cy="684212"/>
          </a:xfrm>
          <a:prstGeom prst="rect">
            <a:avLst/>
          </a:prstGeom>
          <a:noFill/>
          <a:ln>
            <a:noFill/>
          </a:ln>
          <a:effectLst/>
          <a:extLst>
            <a:ext uri="{909E8E84-426E-40DD-AFC4-6F175D3DCCD1}">
              <a14:hiddenFill xmlns="" xmlns:a14="http://schemas.microsoft.com/office/drawing/2010/main">
                <a:solidFill>
                  <a:srgbClr val="FFCC99"/>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lIns="80124" tIns="40063" rIns="80124" bIns="40063">
            <a:spAutoFit/>
          </a:bodyPr>
          <a:lstStyle/>
          <a:p>
            <a:pPr>
              <a:lnSpc>
                <a:spcPct val="120000"/>
              </a:lnSpc>
              <a:spcBef>
                <a:spcPct val="20000"/>
              </a:spcBef>
            </a:pPr>
            <a:r>
              <a:rPr lang="zh-CN" altLang="en-US" sz="1100">
                <a:solidFill>
                  <a:srgbClr val="FFFFFF"/>
                </a:solidFill>
              </a:rPr>
              <a:t>客户或者合作伙伴的标志放在右上角</a:t>
            </a:r>
            <a:r>
              <a:rPr lang="en-US" altLang="zh-CN" sz="1100">
                <a:solidFill>
                  <a:srgbClr val="FFFFFF"/>
                </a:solidFill>
              </a:rPr>
              <a:t>.</a:t>
            </a:r>
            <a:endParaRPr lang="zh-CN" altLang="en-US" sz="1100">
              <a:solidFill>
                <a:srgbClr val="FFFFFF"/>
              </a:solidFill>
            </a:endParaRPr>
          </a:p>
        </p:txBody>
      </p:sp>
      <p:sp>
        <p:nvSpPr>
          <p:cNvPr id="75" name="TextBox 74"/>
          <p:cNvSpPr txBox="1"/>
          <p:nvPr/>
        </p:nvSpPr>
        <p:spPr>
          <a:xfrm>
            <a:off x="755650" y="4508500"/>
            <a:ext cx="7632700" cy="1246495"/>
          </a:xfrm>
          <a:prstGeom prst="rect">
            <a:avLst/>
          </a:prstGeom>
          <a:noFill/>
        </p:spPr>
        <p:txBody>
          <a:bodyPr wrap="square" rtlCol="0">
            <a:spAutoFit/>
          </a:bodyPr>
          <a:lstStyle/>
          <a:p>
            <a:pPr algn="just">
              <a:lnSpc>
                <a:spcPct val="100000"/>
              </a:lnSpc>
            </a:pPr>
            <a:r>
              <a:rPr lang="en-US" altLang="zh-CN" sz="1250" b="1" kern="1200" dirty="0" smtClean="0">
                <a:solidFill>
                  <a:schemeClr val="tx1"/>
                </a:solidFill>
                <a:effectLst/>
                <a:latin typeface="FrutigerNext LT Regular" pitchFamily="34" charset="0"/>
                <a:ea typeface="宋体" charset="-122"/>
                <a:cs typeface="+mn-cs"/>
              </a:rPr>
              <a:t>Copyright©2011 Huawei Technologies Co., Ltd. All Rights Reserved.</a:t>
            </a:r>
            <a:endParaRPr lang="zh-CN" altLang="zh-CN" sz="1250" kern="1200" dirty="0" smtClean="0">
              <a:solidFill>
                <a:schemeClr val="tx1"/>
              </a:solidFill>
              <a:effectLst/>
              <a:latin typeface="FrutigerNext LT Regular" pitchFamily="34" charset="0"/>
              <a:ea typeface="宋体" charset="-122"/>
              <a:cs typeface="+mn-cs"/>
            </a:endParaRPr>
          </a:p>
          <a:p>
            <a:pPr algn="just">
              <a:lnSpc>
                <a:spcPct val="100000"/>
              </a:lnSpc>
            </a:pPr>
            <a:r>
              <a:rPr lang="en-US" altLang="zh-CN" sz="1250" kern="1200" dirty="0" smtClean="0">
                <a:solidFill>
                  <a:schemeClr val="tx1"/>
                </a:solidFill>
                <a:effectLst/>
                <a:latin typeface="FrutigerNext LT Regular" pitchFamily="34" charset="0"/>
                <a:ea typeface="宋体" charset="-122"/>
                <a:cs typeface="+mn-cs"/>
              </a:rPr>
              <a:t>The information in this document may contain predictive statements including, without limitation, statements regarding the future financial and operating results, future product portfolio, new technology, etc. There are a number of factors that could cause actual results and developments to differ materially from those expressed or implied in the predictive statements. Therefore, such information is provided for reference purpose only and constitutes neither an offer nor an acceptance. Huawei may change the information at any time without notice. </a:t>
            </a:r>
            <a:endParaRPr lang="zh-CN" altLang="zh-CN" sz="1250" kern="1200" dirty="0">
              <a:solidFill>
                <a:schemeClr val="tx1"/>
              </a:solidFill>
              <a:effectLst/>
              <a:latin typeface="FrutigerNext LT Regular" pitchFamily="34" charset="0"/>
              <a:ea typeface="宋体" charset="-122"/>
              <a:cs typeface="+mn-cs"/>
            </a:endParaRPr>
          </a:p>
        </p:txBody>
      </p:sp>
      <p:sp>
        <p:nvSpPr>
          <p:cNvPr id="78" name="Text Box 7"/>
          <p:cNvSpPr txBox="1">
            <a:spLocks noChangeArrowheads="1"/>
          </p:cNvSpPr>
          <p:nvPr/>
        </p:nvSpPr>
        <p:spPr bwMode="auto">
          <a:xfrm>
            <a:off x="3200525" y="2668588"/>
            <a:ext cx="2742949" cy="761371"/>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pitchFamily="2" charset="-122"/>
              </a:defRPr>
            </a:lvl1pPr>
            <a:lvl2pPr marL="742950" indent="-285750" defTabSz="835025" eaLnBrk="0" hangingPunct="0">
              <a:defRPr>
                <a:solidFill>
                  <a:schemeClr val="tx1"/>
                </a:solidFill>
                <a:latin typeface="Calibri" pitchFamily="34" charset="0"/>
                <a:ea typeface="宋体" pitchFamily="2" charset="-122"/>
              </a:defRPr>
            </a:lvl2pPr>
            <a:lvl3pPr marL="1143000" indent="-228600" defTabSz="835025" eaLnBrk="0" hangingPunct="0">
              <a:defRPr>
                <a:solidFill>
                  <a:schemeClr val="tx1"/>
                </a:solidFill>
                <a:latin typeface="Calibri" pitchFamily="34" charset="0"/>
                <a:ea typeface="宋体" pitchFamily="2" charset="-122"/>
              </a:defRPr>
            </a:lvl3pPr>
            <a:lvl4pPr marL="1600200" indent="-228600" defTabSz="835025" eaLnBrk="0" hangingPunct="0">
              <a:defRPr>
                <a:solidFill>
                  <a:schemeClr val="tx1"/>
                </a:solidFill>
                <a:latin typeface="Calibri" pitchFamily="34" charset="0"/>
                <a:ea typeface="宋体" pitchFamily="2" charset="-122"/>
              </a:defRPr>
            </a:lvl4pPr>
            <a:lvl5pPr marL="2057400" indent="-228600" defTabSz="835025" eaLnBrk="0" hangingPunct="0">
              <a:defRPr>
                <a:solidFill>
                  <a:schemeClr val="tx1"/>
                </a:solidFill>
                <a:latin typeface="Calibri" pitchFamily="34" charset="0"/>
                <a:ea typeface="宋体" pitchFamily="2"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pitchFamily="2" charset="-122"/>
              </a:defRPr>
            </a:lvl9pPr>
          </a:lstStyle>
          <a:p>
            <a:pPr algn="ctr">
              <a:defRPr/>
            </a:pPr>
            <a:r>
              <a:rPr lang="en-US" altLang="zh-CN" sz="4400" dirty="0" smtClean="0">
                <a:solidFill>
                  <a:srgbClr val="990000"/>
                </a:solidFill>
                <a:latin typeface="+mn-lt"/>
                <a:ea typeface="MS PGothic" pitchFamily="34" charset="-128"/>
              </a:rPr>
              <a:t>Thank you</a:t>
            </a:r>
          </a:p>
        </p:txBody>
      </p:sp>
      <p:sp>
        <p:nvSpPr>
          <p:cNvPr id="79" name="Text Box 8"/>
          <p:cNvSpPr txBox="1">
            <a:spLocks noChangeArrowheads="1"/>
          </p:cNvSpPr>
          <p:nvPr/>
        </p:nvSpPr>
        <p:spPr bwMode="auto">
          <a:xfrm>
            <a:off x="3161636" y="3429000"/>
            <a:ext cx="2820727" cy="484372"/>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txBody>
          <a:bodyPr wrap="none" lIns="83448" tIns="41724" rIns="83448" bIns="41724">
            <a:spAutoFit/>
          </a:bodyPr>
          <a:lstStyle>
            <a:lvl1pPr defTabSz="835025" eaLnBrk="0" hangingPunct="0">
              <a:defRPr>
                <a:solidFill>
                  <a:schemeClr val="tx1"/>
                </a:solidFill>
                <a:latin typeface="Calibri" pitchFamily="34" charset="0"/>
                <a:ea typeface="宋体" charset="-122"/>
              </a:defRPr>
            </a:lvl1pPr>
            <a:lvl2pPr marL="742950" indent="-285750" defTabSz="835025" eaLnBrk="0" hangingPunct="0">
              <a:defRPr>
                <a:solidFill>
                  <a:schemeClr val="tx1"/>
                </a:solidFill>
                <a:latin typeface="Calibri" pitchFamily="34" charset="0"/>
                <a:ea typeface="宋体" charset="-122"/>
              </a:defRPr>
            </a:lvl2pPr>
            <a:lvl3pPr marL="1143000" indent="-228600" defTabSz="835025" eaLnBrk="0" hangingPunct="0">
              <a:defRPr>
                <a:solidFill>
                  <a:schemeClr val="tx1"/>
                </a:solidFill>
                <a:latin typeface="Calibri" pitchFamily="34" charset="0"/>
                <a:ea typeface="宋体" charset="-122"/>
              </a:defRPr>
            </a:lvl3pPr>
            <a:lvl4pPr marL="1600200" indent="-228600" defTabSz="835025" eaLnBrk="0" hangingPunct="0">
              <a:defRPr>
                <a:solidFill>
                  <a:schemeClr val="tx1"/>
                </a:solidFill>
                <a:latin typeface="Calibri" pitchFamily="34" charset="0"/>
                <a:ea typeface="宋体" charset="-122"/>
              </a:defRPr>
            </a:lvl4pPr>
            <a:lvl5pPr marL="2057400" indent="-228600" defTabSz="835025" eaLnBrk="0" hangingPunct="0">
              <a:defRPr>
                <a:solidFill>
                  <a:schemeClr val="tx1"/>
                </a:solidFill>
                <a:latin typeface="Calibri" pitchFamily="34" charset="0"/>
                <a:ea typeface="宋体" charset="-122"/>
              </a:defRPr>
            </a:lvl5pPr>
            <a:lvl6pPr marL="2514600" indent="-228600" defTabSz="835025" eaLnBrk="0" fontAlgn="base" hangingPunct="0">
              <a:spcBef>
                <a:spcPct val="0"/>
              </a:spcBef>
              <a:spcAft>
                <a:spcPct val="0"/>
              </a:spcAft>
              <a:defRPr>
                <a:solidFill>
                  <a:schemeClr val="tx1"/>
                </a:solidFill>
                <a:latin typeface="Calibri" pitchFamily="34" charset="0"/>
                <a:ea typeface="宋体" charset="-122"/>
              </a:defRPr>
            </a:lvl6pPr>
            <a:lvl7pPr marL="2971800" indent="-228600" defTabSz="835025" eaLnBrk="0" fontAlgn="base" hangingPunct="0">
              <a:spcBef>
                <a:spcPct val="0"/>
              </a:spcBef>
              <a:spcAft>
                <a:spcPct val="0"/>
              </a:spcAft>
              <a:defRPr>
                <a:solidFill>
                  <a:schemeClr val="tx1"/>
                </a:solidFill>
                <a:latin typeface="Calibri" pitchFamily="34" charset="0"/>
                <a:ea typeface="宋体" charset="-122"/>
              </a:defRPr>
            </a:lvl7pPr>
            <a:lvl8pPr marL="3429000" indent="-228600" defTabSz="835025" eaLnBrk="0" fontAlgn="base" hangingPunct="0">
              <a:spcBef>
                <a:spcPct val="0"/>
              </a:spcBef>
              <a:spcAft>
                <a:spcPct val="0"/>
              </a:spcAft>
              <a:defRPr>
                <a:solidFill>
                  <a:schemeClr val="tx1"/>
                </a:solidFill>
                <a:latin typeface="Calibri" pitchFamily="34" charset="0"/>
                <a:ea typeface="宋体" charset="-122"/>
              </a:defRPr>
            </a:lvl8pPr>
            <a:lvl9pPr marL="3886200" indent="-228600" defTabSz="835025" eaLnBrk="0" fontAlgn="base" hangingPunct="0">
              <a:spcBef>
                <a:spcPct val="0"/>
              </a:spcBef>
              <a:spcAft>
                <a:spcPct val="0"/>
              </a:spcAft>
              <a:defRPr>
                <a:solidFill>
                  <a:schemeClr val="tx1"/>
                </a:solidFill>
                <a:latin typeface="Calibri" pitchFamily="34" charset="0"/>
                <a:ea typeface="宋体" charset="-122"/>
              </a:defRPr>
            </a:lvl9pPr>
          </a:lstStyle>
          <a:p>
            <a:pPr algn="ctr"/>
            <a:r>
              <a:rPr lang="en-US" altLang="zh-CN" sz="2600" dirty="0">
                <a:solidFill>
                  <a:srgbClr val="666666"/>
                </a:solidFill>
                <a:latin typeface="+mn-lt"/>
                <a:ea typeface="ＭＳ Ｐゴシック" pitchFamily="34" charset="-128"/>
              </a:rPr>
              <a:t>www.huawei.com</a:t>
            </a:r>
            <a:endParaRPr lang="en-US" altLang="zh-CN" sz="2600" dirty="0">
              <a:solidFill>
                <a:srgbClr val="990000"/>
              </a:solidFill>
              <a:latin typeface="+mn-lt"/>
              <a:ea typeface="ＭＳ Ｐゴシック" pitchFamily="34" charset="-128"/>
            </a:endParaRPr>
          </a:p>
        </p:txBody>
      </p:sp>
    </p:spTree>
  </p:cSld>
  <p:clrMap bg1="lt1" tx1="dk1" bg2="lt2" tx2="dk2" accent1="accent1" accent2="accent2" accent3="accent3" accent4="accent4" accent5="accent5" accent6="accent6" hlink="hlink" folHlink="folHlink"/>
  <p:transition advClick="0" advTm="8000">
    <p:fade thruBlk="1"/>
  </p:transition>
  <p:timing>
    <p:tnLst>
      <p:par>
        <p:cTn id="1" dur="indefinite" restart="never" nodeType="tmRoot"/>
      </p:par>
    </p:tnLst>
  </p:timing>
  <p:txStyles>
    <p:titleStyle>
      <a:lvl1pPr algn="l" rtl="0" eaLnBrk="0" fontAlgn="base" hangingPunct="0">
        <a:spcBef>
          <a:spcPct val="0"/>
        </a:spcBef>
        <a:spcAft>
          <a:spcPct val="0"/>
        </a:spcAft>
        <a:defRPr sz="3200" b="1">
          <a:solidFill>
            <a:srgbClr val="990000"/>
          </a:solidFill>
          <a:latin typeface="+mj-lt"/>
          <a:ea typeface="+mj-ea"/>
          <a:cs typeface="+mj-cs"/>
        </a:defRPr>
      </a:lvl1pPr>
      <a:lvl2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2pPr>
      <a:lvl3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3pPr>
      <a:lvl4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4pPr>
      <a:lvl5pPr algn="l" rtl="0" eaLnBrk="0" fontAlgn="base" hangingPunct="0">
        <a:spcBef>
          <a:spcPct val="0"/>
        </a:spcBef>
        <a:spcAft>
          <a:spcPct val="0"/>
        </a:spcAft>
        <a:defRPr sz="3200" b="1">
          <a:solidFill>
            <a:srgbClr val="990000"/>
          </a:solidFill>
          <a:latin typeface="FrutigerNext LT Medium" pitchFamily="34" charset="0"/>
          <a:ea typeface="华文细黑" pitchFamily="2" charset="-122"/>
          <a:cs typeface="宋体" charset="-122"/>
        </a:defRPr>
      </a:lvl5pPr>
      <a:lvl6pPr marL="4572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6pPr>
      <a:lvl7pPr marL="9144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7pPr>
      <a:lvl8pPr marL="13716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8pPr>
      <a:lvl9pPr marL="1828800" algn="l" rtl="0" eaLnBrk="1" fontAlgn="base" hangingPunct="1">
        <a:spcBef>
          <a:spcPct val="0"/>
        </a:spcBef>
        <a:spcAft>
          <a:spcPct val="0"/>
        </a:spcAft>
        <a:defRPr sz="3200" b="1">
          <a:solidFill>
            <a:srgbClr val="990000"/>
          </a:solidFill>
          <a:latin typeface="FrutigerNext LT Medium" pitchFamily="34" charset="0"/>
          <a:ea typeface="华文细黑" pitchFamily="2" charset="-122"/>
          <a:cs typeface="宋体" charset="-122"/>
        </a:defRPr>
      </a:lvl9pPr>
    </p:titleStyle>
    <p:bodyStyle>
      <a:lvl1pPr marL="342900" indent="-342900" algn="l" rtl="0" eaLnBrk="0" fontAlgn="base" hangingPunct="0">
        <a:spcBef>
          <a:spcPct val="20000"/>
        </a:spcBef>
        <a:spcAft>
          <a:spcPct val="0"/>
        </a:spcAft>
        <a:buClr>
          <a:srgbClr val="990000"/>
        </a:buClr>
        <a:buChar char="•"/>
        <a:defRPr sz="2400" b="1">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000">
          <a:solidFill>
            <a:schemeClr val="tx1"/>
          </a:solidFill>
          <a:latin typeface="+mn-lt"/>
          <a:ea typeface="+mn-ea"/>
          <a:cs typeface="+mn-cs"/>
        </a:defRPr>
      </a:lvl2pPr>
      <a:lvl3pPr marL="1143000" indent="-228600" algn="l" rtl="0" eaLnBrk="0" fontAlgn="base" hangingPunct="0">
        <a:spcBef>
          <a:spcPct val="20000"/>
        </a:spcBef>
        <a:spcAft>
          <a:spcPct val="0"/>
        </a:spcAft>
        <a:buFont typeface="FrutigerNext LT Medium" pitchFamily="34" charset="0"/>
        <a:buChar char="»"/>
        <a:defRPr>
          <a:solidFill>
            <a:schemeClr val="tx1"/>
          </a:solidFill>
          <a:latin typeface="+mn-lt"/>
          <a:ea typeface="+mn-ea"/>
          <a:cs typeface="+mn-cs"/>
        </a:defRPr>
      </a:lvl3pPr>
      <a:lvl4pPr marL="1600200" indent="-228600" algn="l" rtl="0" eaLnBrk="0" fontAlgn="base" hangingPunct="0">
        <a:spcBef>
          <a:spcPct val="20000"/>
        </a:spcBef>
        <a:spcAft>
          <a:spcPct val="0"/>
        </a:spcAft>
        <a:buChar char="–"/>
        <a:defRPr sz="16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1600">
          <a:solidFill>
            <a:schemeClr val="tx1"/>
          </a:solidFill>
          <a:latin typeface="+mn-lt"/>
          <a:ea typeface="+mn-ea"/>
          <a:cs typeface="+mn-cs"/>
        </a:defRPr>
      </a:lvl5pPr>
      <a:lvl6pPr marL="25146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6pPr>
      <a:lvl7pPr marL="29718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7pPr>
      <a:lvl8pPr marL="34290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8pPr>
      <a:lvl9pPr marL="3886200" indent="-228600" algn="l" rtl="0" eaLnBrk="1" fontAlgn="base" hangingPunct="1">
        <a:spcBef>
          <a:spcPct val="20000"/>
        </a:spcBef>
        <a:spcAft>
          <a:spcPct val="0"/>
        </a:spcAft>
        <a:buFont typeface="Arial" charset="0"/>
        <a:buChar char="~"/>
        <a:defRPr sz="16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Title 1"/>
          <p:cNvSpPr>
            <a:spLocks noGrp="1"/>
          </p:cNvSpPr>
          <p:nvPr>
            <p:ph type="ctrTitle"/>
          </p:nvPr>
        </p:nvSpPr>
        <p:spPr>
          <a:xfrm>
            <a:off x="467544" y="1844824"/>
            <a:ext cx="8382000" cy="1828800"/>
          </a:xfrm>
        </p:spPr>
        <p:txBody>
          <a:bodyPr>
            <a:normAutofit fontScale="90000"/>
          </a:bodyPr>
          <a:lstStyle/>
          <a:p>
            <a:r>
              <a:rPr lang="en-US" altLang="zh-CN" dirty="0" smtClean="0"/>
              <a:t>WF on dynamic resource sharing between </a:t>
            </a:r>
            <a:r>
              <a:rPr lang="en-US" altLang="zh-CN" dirty="0" err="1" smtClean="0"/>
              <a:t>eMBB</a:t>
            </a:r>
            <a:r>
              <a:rPr lang="en-US" altLang="zh-CN" dirty="0" smtClean="0"/>
              <a:t> and URLLC in DL </a:t>
            </a:r>
            <a:endParaRPr lang="en-US" altLang="zh-CN" dirty="0" smtClean="0">
              <a:latin typeface="Times New Roman" pitchFamily="18" charset="0"/>
              <a:cs typeface="Times New Roman" pitchFamily="18" charset="0"/>
            </a:endParaRPr>
          </a:p>
        </p:txBody>
      </p:sp>
      <p:sp>
        <p:nvSpPr>
          <p:cNvPr id="2051" name="Subtitle 2"/>
          <p:cNvSpPr>
            <a:spLocks noGrp="1"/>
          </p:cNvSpPr>
          <p:nvPr>
            <p:ph type="subTitle" idx="1"/>
          </p:nvPr>
        </p:nvSpPr>
        <p:spPr>
          <a:xfrm>
            <a:off x="381000" y="4495800"/>
            <a:ext cx="8382000" cy="2057400"/>
          </a:xfrm>
        </p:spPr>
        <p:txBody>
          <a:bodyPr/>
          <a:lstStyle/>
          <a:p>
            <a:r>
              <a:rPr lang="en-US" altLang="zh-CN" sz="2400" dirty="0" smtClean="0">
                <a:solidFill>
                  <a:schemeClr val="tx1"/>
                </a:solidFill>
                <a:latin typeface="Times New Roman" pitchFamily="18" charset="0"/>
                <a:cs typeface="Times New Roman" pitchFamily="18" charset="0"/>
              </a:rPr>
              <a:t>Huawei, </a:t>
            </a:r>
            <a:r>
              <a:rPr lang="en-US" altLang="zh-CN" sz="2400" dirty="0" err="1" smtClean="0">
                <a:solidFill>
                  <a:schemeClr val="tx1"/>
                </a:solidFill>
                <a:latin typeface="Times New Roman" pitchFamily="18" charset="0"/>
                <a:cs typeface="Times New Roman" pitchFamily="18" charset="0"/>
              </a:rPr>
              <a:t>HiSilicon,CATR,Potevio</a:t>
            </a:r>
            <a:endParaRPr lang="en-GB" altLang="zh-CN" sz="2400" dirty="0" smtClean="0">
              <a:solidFill>
                <a:schemeClr val="tx1"/>
              </a:solidFill>
              <a:latin typeface="Times New Roman" pitchFamily="18" charset="0"/>
              <a:cs typeface="Times New Roman" pitchFamily="18" charset="0"/>
            </a:endParaRPr>
          </a:p>
        </p:txBody>
      </p:sp>
      <p:sp>
        <p:nvSpPr>
          <p:cNvPr id="2052" name="Rectangle 4"/>
          <p:cNvSpPr>
            <a:spLocks noChangeArrowheads="1"/>
          </p:cNvSpPr>
          <p:nvPr/>
        </p:nvSpPr>
        <p:spPr bwMode="auto">
          <a:xfrm>
            <a:off x="0" y="76884"/>
            <a:ext cx="9144000" cy="646331"/>
          </a:xfrm>
          <a:prstGeom prst="rect">
            <a:avLst/>
          </a:prstGeom>
          <a:noFill/>
          <a:ln w="9525">
            <a:noFill/>
            <a:miter lim="800000"/>
            <a:headEnd/>
            <a:tailEnd/>
          </a:ln>
        </p:spPr>
        <p:txBody>
          <a:bodyPr anchor="ctr">
            <a:spAutoFit/>
          </a:bodyPr>
          <a:lstStyle/>
          <a:p>
            <a:pPr eaLnBrk="0" hangingPunct="0"/>
            <a:r>
              <a:rPr lang="en-GB" altLang="ko-KR" b="1" dirty="0">
                <a:cs typeface="Times New Roman" pitchFamily="18" charset="0"/>
              </a:rPr>
              <a:t>3GPP TSG RAN WG1 #</a:t>
            </a:r>
            <a:r>
              <a:rPr lang="en-GB" altLang="ko-KR" b="1" dirty="0" smtClean="0">
                <a:cs typeface="Times New Roman" pitchFamily="18" charset="0"/>
              </a:rPr>
              <a:t>86bis</a:t>
            </a:r>
            <a:r>
              <a:rPr lang="en-GB" altLang="ko-KR" b="1" dirty="0">
                <a:cs typeface="Times New Roman" pitchFamily="18" charset="0"/>
              </a:rPr>
              <a:t>	             			</a:t>
            </a:r>
            <a:r>
              <a:rPr lang="en-GB" altLang="ko-KR" b="1" dirty="0" smtClean="0">
                <a:cs typeface="Times New Roman" pitchFamily="18" charset="0"/>
              </a:rPr>
              <a:t>                                            </a:t>
            </a:r>
            <a:r>
              <a:rPr lang="en-US" altLang="zh-CN" b="1" dirty="0" smtClean="0">
                <a:ea typeface="Malgun Gothic" pitchFamily="34" charset="-127"/>
                <a:cs typeface="Times New Roman" pitchFamily="18" charset="0"/>
              </a:rPr>
              <a:t>R1-1610925</a:t>
            </a:r>
            <a:endParaRPr lang="en-US" altLang="ko-KR" b="1" dirty="0">
              <a:solidFill>
                <a:srgbClr val="FF0000"/>
              </a:solidFill>
              <a:cs typeface="Times New Roman" pitchFamily="18" charset="0"/>
            </a:endParaRPr>
          </a:p>
          <a:p>
            <a:pPr eaLnBrk="0" hangingPunct="0"/>
            <a:r>
              <a:rPr lang="en-US" altLang="zh-CN" b="1" dirty="0" smtClean="0"/>
              <a:t>Lisbon, Portugal ,Oct 10-14, 2016</a:t>
            </a:r>
            <a:endParaRPr lang="en-GB" altLang="ko-KR" b="1" dirty="0">
              <a:cs typeface="Times New Roman" pitchFamily="18" charset="0"/>
            </a:endParaRPr>
          </a:p>
        </p:txBody>
      </p:sp>
      <p:sp>
        <p:nvSpPr>
          <p:cNvPr id="2053" name="TextBox 4"/>
          <p:cNvSpPr txBox="1">
            <a:spLocks noChangeArrowheads="1"/>
          </p:cNvSpPr>
          <p:nvPr/>
        </p:nvSpPr>
        <p:spPr bwMode="auto">
          <a:xfrm>
            <a:off x="0" y="836712"/>
            <a:ext cx="2163862" cy="369332"/>
          </a:xfrm>
          <a:prstGeom prst="rect">
            <a:avLst/>
          </a:prstGeom>
          <a:noFill/>
          <a:ln w="9525">
            <a:noFill/>
            <a:miter lim="800000"/>
            <a:headEnd/>
            <a:tailEnd/>
          </a:ln>
        </p:spPr>
        <p:txBody>
          <a:bodyPr wrap="none">
            <a:spAutoFit/>
          </a:bodyPr>
          <a:lstStyle/>
          <a:p>
            <a:r>
              <a:rPr lang="en-US" altLang="ko-KR" b="1" dirty="0"/>
              <a:t>Agenda item: </a:t>
            </a:r>
            <a:r>
              <a:rPr lang="en-US" altLang="ko-KR" b="1" dirty="0" smtClean="0"/>
              <a:t>8.1.2.2</a:t>
            </a:r>
            <a:endParaRPr lang="ko-KR" altLang="en-US"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lstStyle/>
          <a:p>
            <a:r>
              <a:rPr lang="en-US" dirty="0" smtClean="0"/>
              <a:t>Background</a:t>
            </a:r>
            <a:endParaRPr lang="en-US" dirty="0"/>
          </a:p>
        </p:txBody>
      </p:sp>
      <p:sp>
        <p:nvSpPr>
          <p:cNvPr id="5" name="内容占位符 4"/>
          <p:cNvSpPr>
            <a:spLocks noGrp="1"/>
          </p:cNvSpPr>
          <p:nvPr>
            <p:ph idx="1"/>
          </p:nvPr>
        </p:nvSpPr>
        <p:spPr>
          <a:xfrm>
            <a:off x="611560" y="1412776"/>
            <a:ext cx="7886700" cy="4351338"/>
          </a:xfrm>
        </p:spPr>
        <p:txBody>
          <a:bodyPr>
            <a:normAutofit fontScale="62500" lnSpcReduction="20000"/>
          </a:bodyPr>
          <a:lstStyle/>
          <a:p>
            <a:r>
              <a:rPr lang="en-GB" sz="2400" b="1" u="sng" dirty="0" smtClean="0"/>
              <a:t>Agreements from RAN1#86</a:t>
            </a:r>
            <a:endParaRPr lang="en-US" sz="3600" dirty="0"/>
          </a:p>
          <a:p>
            <a:pPr lvl="1"/>
            <a:r>
              <a:rPr lang="en-GB" dirty="0"/>
              <a:t>At least the following potential options should be considered</a:t>
            </a:r>
            <a:endParaRPr lang="en-US" sz="3300" dirty="0"/>
          </a:p>
          <a:p>
            <a:pPr lvl="2"/>
            <a:r>
              <a:rPr lang="en-GB" dirty="0"/>
              <a:t>At least for shorter transmission UL, semi-static resource sharing between URLLC and </a:t>
            </a:r>
            <a:r>
              <a:rPr lang="en-GB" dirty="0" err="1"/>
              <a:t>eMBB</a:t>
            </a:r>
            <a:endParaRPr lang="en-US" sz="2500" dirty="0"/>
          </a:p>
          <a:p>
            <a:pPr lvl="3"/>
            <a:r>
              <a:rPr lang="en-GB" sz="1450" dirty="0"/>
              <a:t>FDM and/or TDM manner</a:t>
            </a:r>
            <a:endParaRPr lang="en-US" sz="2250" dirty="0"/>
          </a:p>
          <a:p>
            <a:pPr lvl="4"/>
            <a:r>
              <a:rPr lang="en-GB" sz="1400" dirty="0"/>
              <a:t>UL grant-free transmission for URLLC</a:t>
            </a:r>
            <a:endParaRPr lang="en-US" sz="2000" dirty="0"/>
          </a:p>
          <a:p>
            <a:pPr lvl="4"/>
            <a:r>
              <a:rPr lang="en-GB" sz="1400" dirty="0"/>
              <a:t>Other schemes are not precluded</a:t>
            </a:r>
            <a:endParaRPr lang="en-US" sz="2000" dirty="0"/>
          </a:p>
          <a:p>
            <a:pPr lvl="2"/>
            <a:r>
              <a:rPr lang="en-GB" dirty="0"/>
              <a:t>Dynamic resource sharing between URLLC and </a:t>
            </a:r>
            <a:r>
              <a:rPr lang="en-GB" dirty="0" err="1"/>
              <a:t>eMBB</a:t>
            </a:r>
            <a:endParaRPr lang="en-US" sz="2500" dirty="0"/>
          </a:p>
          <a:p>
            <a:pPr lvl="3"/>
            <a:r>
              <a:rPr lang="en-GB" sz="1450" dirty="0"/>
              <a:t>For DL, mechanisms to schedule a transmission where the resources of it can overlap with resources of ongoing/scheduled longer transmission at least from network perspective</a:t>
            </a:r>
            <a:endParaRPr lang="en-US" sz="2250" dirty="0"/>
          </a:p>
          <a:p>
            <a:pPr lvl="4"/>
            <a:r>
              <a:rPr lang="en-GB" sz="1400" dirty="0"/>
              <a:t>FFS: A similar or same mechanism applicability to UL</a:t>
            </a:r>
            <a:endParaRPr lang="en-US" sz="2000" dirty="0"/>
          </a:p>
          <a:p>
            <a:pPr lvl="4"/>
            <a:r>
              <a:rPr lang="en-GB" sz="1400" dirty="0" err="1"/>
              <a:t>Preemption</a:t>
            </a:r>
            <a:r>
              <a:rPr lang="en-GB" sz="1400" dirty="0"/>
              <a:t> or superposition</a:t>
            </a:r>
            <a:endParaRPr lang="en-US" sz="2000" dirty="0"/>
          </a:p>
          <a:p>
            <a:pPr lvl="4"/>
            <a:r>
              <a:rPr lang="en-GB" sz="1400" dirty="0"/>
              <a:t>Other schemes are not precluded </a:t>
            </a:r>
            <a:endParaRPr lang="en-US" sz="2000" dirty="0"/>
          </a:p>
          <a:p>
            <a:pPr lvl="3"/>
            <a:r>
              <a:rPr lang="en-GB" sz="1450" dirty="0"/>
              <a:t>Scheduling based approaches (e.g., by adapting transmission duration or by using different </a:t>
            </a:r>
            <a:r>
              <a:rPr lang="en-GB" sz="1450" dirty="0" err="1"/>
              <a:t>subbands</a:t>
            </a:r>
            <a:r>
              <a:rPr lang="en-GB" sz="1450" dirty="0"/>
              <a:t>) to allow multiplexing of different durations of transmission</a:t>
            </a:r>
            <a:endParaRPr lang="en-US" sz="2250" dirty="0"/>
          </a:p>
          <a:p>
            <a:pPr lvl="3"/>
            <a:r>
              <a:rPr lang="en-GB" sz="1450" dirty="0"/>
              <a:t>UL grant-free transmission for URLLC</a:t>
            </a:r>
            <a:endParaRPr lang="en-US" sz="2250" dirty="0"/>
          </a:p>
          <a:p>
            <a:pPr lvl="3"/>
            <a:r>
              <a:rPr lang="en-GB" sz="1450" dirty="0"/>
              <a:t>Other schemes are not precluded</a:t>
            </a:r>
            <a:endParaRPr lang="en-US" sz="2250" dirty="0"/>
          </a:p>
          <a:p>
            <a:pPr lvl="1"/>
            <a:r>
              <a:rPr lang="en-GB" dirty="0"/>
              <a:t>Other mechanisms are not </a:t>
            </a:r>
            <a:r>
              <a:rPr lang="en-GB" dirty="0" smtClean="0"/>
              <a:t>precluded</a:t>
            </a:r>
          </a:p>
          <a:p>
            <a:r>
              <a:rPr lang="en-GB" dirty="0" smtClean="0"/>
              <a:t>The scheduling unit for URLLC should be sufficiently small in order to meet the stringent latency requirement, i.e. 0.5ms one way user plane latency</a:t>
            </a:r>
          </a:p>
          <a:p>
            <a:r>
              <a:rPr lang="en-GB" dirty="0" smtClean="0"/>
              <a:t>If the scheduling unit for </a:t>
            </a:r>
            <a:r>
              <a:rPr lang="en-GB" dirty="0" err="1" smtClean="0"/>
              <a:t>eMBB</a:t>
            </a:r>
            <a:r>
              <a:rPr lang="en-GB" dirty="0" smtClean="0"/>
              <a:t> is same as URLLC, the spectrum efficiency will be decreased due to excessive control signalling overhead </a:t>
            </a:r>
          </a:p>
          <a:p>
            <a:r>
              <a:rPr lang="en-US" sz="2400" b="1" u="sng" dirty="0" smtClean="0"/>
              <a:t>Agreements from RAN1#86bis:</a:t>
            </a:r>
          </a:p>
          <a:p>
            <a:pPr>
              <a:buNone/>
            </a:pPr>
            <a:r>
              <a:rPr lang="en-US" dirty="0" smtClean="0"/>
              <a:t/>
            </a:r>
            <a:br>
              <a:rPr lang="en-US" dirty="0" smtClean="0"/>
            </a:br>
            <a:r>
              <a:rPr lang="en-US" sz="2000" dirty="0" smtClean="0"/>
              <a:t>• Slot aggregation is supported</a:t>
            </a:r>
          </a:p>
          <a:p>
            <a:pPr>
              <a:buNone/>
            </a:pPr>
            <a:r>
              <a:rPr lang="en-US" sz="2000" dirty="0" smtClean="0"/>
              <a:t>      • Data transmission can be scheduled to span one or multiple slots</a:t>
            </a:r>
            <a:endParaRPr lang="en-US" dirty="0" smtClean="0"/>
          </a:p>
          <a:p>
            <a:endParaRPr lang="en-US" dirty="0"/>
          </a:p>
        </p:txBody>
      </p:sp>
    </p:spTree>
  </p:cSld>
  <p:clrMapOvr>
    <a:masterClrMapping/>
  </p:clrMapOvr>
  <p:transition advClick="0" advTm="8000">
    <p:fade thruBlk="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a:normAutofit/>
          </a:bodyPr>
          <a:lstStyle/>
          <a:p>
            <a:r>
              <a:rPr lang="en-US" dirty="0" smtClean="0"/>
              <a:t>Approach for dynamic resource sharing between </a:t>
            </a:r>
            <a:r>
              <a:rPr lang="en-US" dirty="0" err="1" smtClean="0"/>
              <a:t>eMBB</a:t>
            </a:r>
            <a:r>
              <a:rPr lang="en-US" dirty="0" smtClean="0"/>
              <a:t> and URLLC in DL</a:t>
            </a:r>
            <a:endParaRPr lang="en-US" dirty="0"/>
          </a:p>
        </p:txBody>
      </p:sp>
      <p:sp>
        <p:nvSpPr>
          <p:cNvPr id="5" name="内容占位符 4"/>
          <p:cNvSpPr>
            <a:spLocks noGrp="1"/>
          </p:cNvSpPr>
          <p:nvPr>
            <p:ph idx="1"/>
          </p:nvPr>
        </p:nvSpPr>
        <p:spPr>
          <a:xfrm>
            <a:off x="611560" y="1556792"/>
            <a:ext cx="7886700" cy="4351338"/>
          </a:xfrm>
        </p:spPr>
        <p:txBody>
          <a:bodyPr>
            <a:normAutofit/>
          </a:bodyPr>
          <a:lstStyle/>
          <a:p>
            <a:r>
              <a:rPr lang="en-US" dirty="0" smtClean="0"/>
              <a:t>At least for the case where slot or aggregated slots are used as scheduling unit, dynamic resource sharing between URLLC and </a:t>
            </a:r>
            <a:r>
              <a:rPr lang="en-US" dirty="0" err="1" smtClean="0"/>
              <a:t>eMBB</a:t>
            </a:r>
            <a:r>
              <a:rPr lang="en-US" dirty="0" smtClean="0"/>
              <a:t> for DL should be supported to </a:t>
            </a:r>
            <a:r>
              <a:rPr lang="en-GB" dirty="0" smtClean="0"/>
              <a:t>allow multiplexing of same and different durations of transmission, at least for the case where URLLC data and </a:t>
            </a:r>
            <a:r>
              <a:rPr lang="en-GB" dirty="0" err="1" smtClean="0"/>
              <a:t>eMBB</a:t>
            </a:r>
            <a:r>
              <a:rPr lang="en-GB" dirty="0" smtClean="0"/>
              <a:t> data are transmitted in orthogonal resources</a:t>
            </a:r>
          </a:p>
          <a:p>
            <a:pPr lvl="1"/>
            <a:r>
              <a:rPr lang="en-GB" dirty="0" smtClean="0"/>
              <a:t>In case of scheduling same transmission durations for </a:t>
            </a:r>
            <a:r>
              <a:rPr lang="en-GB" dirty="0" err="1" smtClean="0"/>
              <a:t>eMBB</a:t>
            </a:r>
            <a:r>
              <a:rPr lang="en-GB" dirty="0" smtClean="0"/>
              <a:t> and URLLC, e.g. using slot as scheduling unit</a:t>
            </a:r>
          </a:p>
          <a:p>
            <a:pPr lvl="2"/>
            <a:r>
              <a:rPr lang="en-US" dirty="0" err="1" smtClean="0"/>
              <a:t>eMBB</a:t>
            </a:r>
            <a:r>
              <a:rPr lang="en-US" dirty="0" smtClean="0"/>
              <a:t>  data can be transmitted to the remaining resources (e.g. all or some PRBs in a slot) where no URLLC data is scheduled</a:t>
            </a:r>
            <a:endParaRPr lang="en-GB" dirty="0" smtClean="0"/>
          </a:p>
          <a:p>
            <a:pPr lvl="1"/>
            <a:r>
              <a:rPr lang="en-GB" dirty="0" smtClean="0"/>
              <a:t>In case of scheduling different transmission durations for </a:t>
            </a:r>
            <a:r>
              <a:rPr lang="en-GB" dirty="0" err="1" smtClean="0"/>
              <a:t>eMBB</a:t>
            </a:r>
            <a:r>
              <a:rPr lang="en-GB" dirty="0" smtClean="0"/>
              <a:t> and URLLC, e.g. using aggregated slots as </a:t>
            </a:r>
            <a:r>
              <a:rPr lang="en-GB" dirty="0" err="1" smtClean="0"/>
              <a:t>eMBB</a:t>
            </a:r>
            <a:r>
              <a:rPr lang="en-GB" dirty="0" smtClean="0"/>
              <a:t> scheduling unit and using slot as URLLC scheduling unit</a:t>
            </a:r>
            <a:endParaRPr lang="en-US" dirty="0" smtClean="0"/>
          </a:p>
          <a:p>
            <a:pPr lvl="2"/>
            <a:r>
              <a:rPr lang="en-US" dirty="0" err="1" smtClean="0"/>
              <a:t>eMBB</a:t>
            </a:r>
            <a:r>
              <a:rPr lang="en-US" dirty="0" smtClean="0"/>
              <a:t>  data can be transmitted to the remaining resources (e.g. all or some PRBs in one or more slots) where no URLLC data is scheduled</a:t>
            </a:r>
            <a:endParaRPr lang="en-GB" dirty="0" smtClean="0"/>
          </a:p>
          <a:p>
            <a:pPr lvl="2"/>
            <a:r>
              <a:rPr lang="en-GB" dirty="0" smtClean="0"/>
              <a:t>Study mechanisms to ensure UE knows where its </a:t>
            </a:r>
            <a:r>
              <a:rPr lang="en-GB" dirty="0" err="1" smtClean="0"/>
              <a:t>eMBB</a:t>
            </a:r>
            <a:r>
              <a:rPr lang="en-GB" dirty="0" smtClean="0"/>
              <a:t> data is received</a:t>
            </a:r>
          </a:p>
          <a:p>
            <a:pPr lvl="2"/>
            <a:endParaRPr lang="en-GB" dirty="0" smtClean="0"/>
          </a:p>
          <a:p>
            <a:pPr lvl="2">
              <a:buNone/>
            </a:pPr>
            <a:endParaRPr lang="en-US" dirty="0" smtClean="0"/>
          </a:p>
          <a:p>
            <a:endParaRPr lang="en-US" dirty="0"/>
          </a:p>
        </p:txBody>
      </p:sp>
    </p:spTree>
    <p:extLst>
      <p:ext uri="{BB962C8B-B14F-4D97-AF65-F5344CB8AC3E}">
        <p14:creationId xmlns="" xmlns:p14="http://schemas.microsoft.com/office/powerpoint/2010/main" val="358214068"/>
      </p:ext>
    </p:extLst>
  </p:cSld>
  <p:clrMapOvr>
    <a:masterClrMapping/>
  </p:clrMapOvr>
  <p:transition advClick="0" advTm="8000">
    <p:fade thruBlk="1"/>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a:t>
            </a:r>
            <a:endParaRPr lang="en-US" dirty="0"/>
          </a:p>
        </p:txBody>
      </p:sp>
      <p:sp>
        <p:nvSpPr>
          <p:cNvPr id="3" name="Content Placeholder 2"/>
          <p:cNvSpPr>
            <a:spLocks noGrp="1"/>
          </p:cNvSpPr>
          <p:nvPr>
            <p:ph idx="1"/>
          </p:nvPr>
        </p:nvSpPr>
        <p:spPr/>
        <p:txBody>
          <a:bodyPr>
            <a:normAutofit/>
          </a:bodyPr>
          <a:lstStyle/>
          <a:p>
            <a:r>
              <a:rPr lang="en-US" sz="2400" dirty="0" smtClean="0"/>
              <a:t>NR should ensure efficient dynamic resource sharing between </a:t>
            </a:r>
            <a:r>
              <a:rPr lang="en-US" sz="2400" dirty="0" err="1" smtClean="0"/>
              <a:t>eMBB</a:t>
            </a:r>
            <a:r>
              <a:rPr lang="en-US" sz="2400" dirty="0" smtClean="0"/>
              <a:t> and URLLC in DL and strive to maximize the </a:t>
            </a:r>
            <a:r>
              <a:rPr lang="en-US" sz="2400" dirty="0" err="1" smtClean="0"/>
              <a:t>eMBB</a:t>
            </a:r>
            <a:r>
              <a:rPr lang="en-US" sz="2400" dirty="0" smtClean="0"/>
              <a:t> capacity when </a:t>
            </a:r>
            <a:r>
              <a:rPr lang="en-US" sz="2400" dirty="0" err="1" smtClean="0"/>
              <a:t>eMBB</a:t>
            </a:r>
            <a:r>
              <a:rPr lang="en-US" sz="2400" dirty="0" smtClean="0"/>
              <a:t> operates with a longer scheduling interval than URLLC </a:t>
            </a:r>
          </a:p>
          <a:p>
            <a:pPr lvl="1"/>
            <a:r>
              <a:rPr lang="en-US" dirty="0" smtClean="0"/>
              <a:t>For example, assuming NR supports the indication of reserved resources with a certain time/frequency granularity, then if some reserved resources during a long scheduling interval have not been scheduled by the end of the long scheduling interval, investigate mechanisms that allow receiving </a:t>
            </a:r>
            <a:r>
              <a:rPr lang="en-US" dirty="0" err="1" smtClean="0"/>
              <a:t>eMBB</a:t>
            </a:r>
            <a:r>
              <a:rPr lang="en-US" dirty="0" smtClean="0"/>
              <a:t> data in those resources</a:t>
            </a:r>
            <a:endParaRPr lang="en-US" sz="3300" dirty="0" smtClean="0"/>
          </a:p>
        </p:txBody>
      </p:sp>
    </p:spTree>
  </p:cSld>
  <p:clrMapOvr>
    <a:masterClrMapping/>
  </p:clrMapOvr>
</p:sld>
</file>

<file path=ppt/theme/theme1.xml><?xml version="1.0" encoding="utf-8"?>
<a:theme xmlns:a="http://schemas.openxmlformats.org/drawingml/2006/main" name="Blank">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4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5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7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8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9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10_主题1">
  <a:themeElements>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fontScheme name="default">
      <a:majorFont>
        <a:latin typeface="FrutigerNext LT Medium"/>
        <a:ea typeface="华文细黑"/>
        <a:cs typeface="宋体"/>
      </a:majorFont>
      <a:minorFont>
        <a:latin typeface="FrutigerNext LT Medium"/>
        <a:ea typeface="华文细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a:solidFill>
            <a:schemeClr val="tx1"/>
          </a:solidFill>
        </a:ln>
        <a:effectLst/>
        <a:extLst>
          <a:ext uri="{909E8E84-426E-40DD-AFC4-6F175D3DCCD1}">
            <a14:hiddenFill xmlns="" xmlns:a14="http://schemas.microsoft.com/office/drawing/2010/main">
              <a:solidFill>
                <a:schemeClr val="accent1"/>
              </a:solidFill>
            </a14:hiddenFill>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rtlCol="0"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
            <a:srgbClr val="CC9900"/>
          </a:buClr>
          <a:buSzTx/>
          <a:buFont typeface="Wingdings" pitchFamily="2" charset="2"/>
          <a:buChar char="n"/>
          <a:tabLst/>
          <a:defRPr kumimoji="0" sz="1800" b="0" i="0" u="none" strike="noStrike" cap="none" normalizeH="0" baseline="0" smtClean="0">
            <a:ln>
              <a:noFill/>
            </a:ln>
            <a:solidFill>
              <a:schemeClr val="tx1"/>
            </a:solidFill>
            <a:effectLst/>
            <a:latin typeface="Arial" charset="0"/>
            <a:ea typeface="宋体" charset="-122"/>
          </a:defRPr>
        </a:defPPr>
      </a:lstStyle>
    </a:spDef>
    <a:lnDef>
      <a:spPr bwMode="auto">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a:lstStyle/>
      <a:style>
        <a:lnRef idx="1">
          <a:schemeClr val="dk1"/>
        </a:lnRef>
        <a:fillRef idx="0">
          <a:schemeClr val="dk1"/>
        </a:fillRef>
        <a:effectRef idx="0">
          <a:schemeClr val="dk1"/>
        </a:effectRef>
        <a:fontRef idx="minor">
          <a:schemeClr val="tx1"/>
        </a:fontRef>
      </a:style>
    </a:lnDef>
  </a:objectDefaults>
  <a:extraClrSchemeLst>
    <a:extraClrScheme>
      <a:clrScheme name="default 1">
        <a:dk1>
          <a:srgbClr val="000000"/>
        </a:dk1>
        <a:lt1>
          <a:srgbClr val="FFFFFF"/>
        </a:lt1>
        <a:dk2>
          <a:srgbClr val="990000"/>
        </a:dk2>
        <a:lt2>
          <a:srgbClr val="808080"/>
        </a:lt2>
        <a:accent1>
          <a:srgbClr val="99CCFF"/>
        </a:accent1>
        <a:accent2>
          <a:srgbClr val="669900"/>
        </a:accent2>
        <a:accent3>
          <a:srgbClr val="FFFFFF"/>
        </a:accent3>
        <a:accent4>
          <a:srgbClr val="000000"/>
        </a:accent4>
        <a:accent5>
          <a:srgbClr val="CAE2FF"/>
        </a:accent5>
        <a:accent6>
          <a:srgbClr val="5C8A00"/>
        </a:accent6>
        <a:hlink>
          <a:srgbClr val="FF9900"/>
        </a:hlink>
        <a:folHlink>
          <a:srgbClr val="DDDDDD"/>
        </a:folHlink>
      </a:clrScheme>
      <a:clrMap bg1="lt1" tx1="dk1" bg2="lt2" tx2="dk2" accent1="accent1" accent2="accent2" accent3="accent3" accent4="accent4" accent5="accent5" accent6="accent6" hlink="hlink" folHlink="folHlink"/>
    </a:extraClrScheme>
    <a:extraClrScheme>
      <a:clrScheme name="default 2">
        <a:dk1>
          <a:srgbClr val="000000"/>
        </a:dk1>
        <a:lt1>
          <a:srgbClr val="FFFFFF"/>
        </a:lt1>
        <a:dk2>
          <a:srgbClr val="990000"/>
        </a:dk2>
        <a:lt2>
          <a:srgbClr val="B2B2B2"/>
        </a:lt2>
        <a:accent1>
          <a:srgbClr val="FFCC99"/>
        </a:accent1>
        <a:accent2>
          <a:srgbClr val="FFCC66"/>
        </a:accent2>
        <a:accent3>
          <a:srgbClr val="FFFFFF"/>
        </a:accent3>
        <a:accent4>
          <a:srgbClr val="000000"/>
        </a:accent4>
        <a:accent5>
          <a:srgbClr val="FFE2CA"/>
        </a:accent5>
        <a:accent6>
          <a:srgbClr val="E7B95C"/>
        </a:accent6>
        <a:hlink>
          <a:srgbClr val="FF9900"/>
        </a:hlink>
        <a:folHlink>
          <a:srgbClr val="996600"/>
        </a:folHlink>
      </a:clrScheme>
      <a:clrMap bg1="lt1" tx1="dk1" bg2="lt2" tx2="dk2" accent1="accent1" accent2="accent2" accent3="accent3" accent4="accent4" accent5="accent5" accent6="accent6" hlink="hlink" folHlink="folHlink"/>
    </a:extraClrScheme>
    <a:extraClrScheme>
      <a:clrScheme name="default 3">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99CCCC"/>
        </a:hlink>
        <a:folHlink>
          <a:srgbClr val="009999"/>
        </a:folHlink>
      </a:clrScheme>
      <a:clrMap bg1="lt1" tx1="dk1" bg2="lt2" tx2="dk2" accent1="accent1" accent2="accent2" accent3="accent3" accent4="accent4" accent5="accent5" accent6="accent6" hlink="hlink" folHlink="folHlink"/>
    </a:extraClrScheme>
    <a:extraClrScheme>
      <a:clrScheme name="default 4">
        <a:dk1>
          <a:srgbClr val="000000"/>
        </a:dk1>
        <a:lt1>
          <a:srgbClr val="FFFFFF"/>
        </a:lt1>
        <a:dk2>
          <a:srgbClr val="990000"/>
        </a:dk2>
        <a:lt2>
          <a:srgbClr val="B2B2B2"/>
        </a:lt2>
        <a:accent1>
          <a:srgbClr val="CCFF99"/>
        </a:accent1>
        <a:accent2>
          <a:srgbClr val="99CCCC"/>
        </a:accent2>
        <a:accent3>
          <a:srgbClr val="FFFFFF"/>
        </a:accent3>
        <a:accent4>
          <a:srgbClr val="000000"/>
        </a:accent4>
        <a:accent5>
          <a:srgbClr val="E2FFCA"/>
        </a:accent5>
        <a:accent6>
          <a:srgbClr val="8AB9B9"/>
        </a:accent6>
        <a:hlink>
          <a:srgbClr val="0099CC"/>
        </a:hlink>
        <a:folHlink>
          <a:srgbClr val="006699"/>
        </a:folHlink>
      </a:clrScheme>
      <a:clrMap bg1="lt1" tx1="dk1" bg2="lt2" tx2="dk2" accent1="accent1" accent2="accent2" accent3="accent3" accent4="accent4" accent5="accent5" accent6="accent6" hlink="hlink" folHlink="folHlink"/>
    </a:extraClrScheme>
    <a:extraClrScheme>
      <a:clrScheme name="default 5">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990000"/>
        </a:folHlink>
      </a:clrScheme>
      <a:clrMap bg1="lt1" tx1="dk1" bg2="lt2" tx2="dk2" accent1="accent1" accent2="accent2" accent3="accent3" accent4="accent4" accent5="accent5" accent6="accent6" hlink="hlink" folHlink="folHlink"/>
    </a:extraClrScheme>
    <a:extraClrScheme>
      <a:clrScheme name="default 6">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90000"/>
        </a:folHlink>
      </a:clrScheme>
      <a:clrMap bg1="lt1" tx1="dk1" bg2="lt2" tx2="dk2" accent1="accent1" accent2="accent2" accent3="accent3" accent4="accent4" accent5="accent5" accent6="accent6" hlink="hlink" folHlink="folHlink"/>
    </a:extraClrScheme>
    <a:extraClrScheme>
      <a:clrScheme name="default 7">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990000"/>
        </a:folHlink>
      </a:clrScheme>
      <a:clrMap bg1="lt1" tx1="dk1" bg2="lt2" tx2="dk2" accent1="accent1" accent2="accent2" accent3="accent3" accent4="accent4" accent5="accent5" accent6="accent6" hlink="hlink" folHlink="folHlink"/>
    </a:extraClrScheme>
    <a:extraClrScheme>
      <a:clrScheme name="default 8">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000000"/>
        </a:folHlink>
      </a:clrScheme>
      <a:clrMap bg1="lt1" tx1="dk1" bg2="lt2" tx2="dk2" accent1="accent1" accent2="accent2" accent3="accent3" accent4="accent4" accent5="accent5" accent6="accent6" hlink="hlink" folHlink="folHlink"/>
    </a:extraClrScheme>
    <a:extraClrScheme>
      <a:clrScheme name="default 9">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000000"/>
        </a:folHlink>
      </a:clrScheme>
      <a:clrMap bg1="lt1" tx1="dk1" bg2="lt2" tx2="dk2" accent1="accent1" accent2="accent2" accent3="accent3" accent4="accent4" accent5="accent5" accent6="accent6" hlink="hlink" folHlink="folHlink"/>
    </a:extraClrScheme>
    <a:extraClrScheme>
      <a:clrScheme name="default 10">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000000"/>
        </a:folHlink>
      </a:clrScheme>
      <a:clrMap bg1="lt1" tx1="dk1" bg2="lt2" tx2="dk2" accent1="accent1" accent2="accent2" accent3="accent3" accent4="accent4" accent5="accent5" accent6="accent6" hlink="hlink" folHlink="folHlink"/>
    </a:extraClrScheme>
    <a:extraClrScheme>
      <a:clrScheme name="default 11">
        <a:dk1>
          <a:srgbClr val="000000"/>
        </a:dk1>
        <a:lt1>
          <a:srgbClr val="FFFFFF"/>
        </a:lt1>
        <a:dk2>
          <a:srgbClr val="990000"/>
        </a:dk2>
        <a:lt2>
          <a:srgbClr val="B2B2B2"/>
        </a:lt2>
        <a:accent1>
          <a:srgbClr val="FFCC66"/>
        </a:accent1>
        <a:accent2>
          <a:srgbClr val="FFCC99"/>
        </a:accent2>
        <a:accent3>
          <a:srgbClr val="FFFFFF"/>
        </a:accent3>
        <a:accent4>
          <a:srgbClr val="000000"/>
        </a:accent4>
        <a:accent5>
          <a:srgbClr val="FFE2B8"/>
        </a:accent5>
        <a:accent6>
          <a:srgbClr val="E7B98A"/>
        </a:accent6>
        <a:hlink>
          <a:srgbClr val="FF9900"/>
        </a:hlink>
        <a:folHlink>
          <a:srgbClr val="808080"/>
        </a:folHlink>
      </a:clrScheme>
      <a:clrMap bg1="lt1" tx1="dk1" bg2="lt2" tx2="dk2" accent1="accent1" accent2="accent2" accent3="accent3" accent4="accent4" accent5="accent5" accent6="accent6" hlink="hlink" folHlink="folHlink"/>
    </a:extraClrScheme>
    <a:extraClrScheme>
      <a:clrScheme name="default 12">
        <a:dk1>
          <a:srgbClr val="000000"/>
        </a:dk1>
        <a:lt1>
          <a:srgbClr val="FFFFFF"/>
        </a:lt1>
        <a:dk2>
          <a:srgbClr val="990000"/>
        </a:dk2>
        <a:lt2>
          <a:srgbClr val="B2B2B2"/>
        </a:lt2>
        <a:accent1>
          <a:srgbClr val="CCCCFF"/>
        </a:accent1>
        <a:accent2>
          <a:srgbClr val="99CCFF"/>
        </a:accent2>
        <a:accent3>
          <a:srgbClr val="FFFFFF"/>
        </a:accent3>
        <a:accent4>
          <a:srgbClr val="000000"/>
        </a:accent4>
        <a:accent5>
          <a:srgbClr val="E2E2FF"/>
        </a:accent5>
        <a:accent6>
          <a:srgbClr val="8AB9E7"/>
        </a:accent6>
        <a:hlink>
          <a:srgbClr val="006699"/>
        </a:hlink>
        <a:folHlink>
          <a:srgbClr val="969696"/>
        </a:folHlink>
      </a:clrScheme>
      <a:clrMap bg1="lt1" tx1="dk1" bg2="lt2" tx2="dk2" accent1="accent1" accent2="accent2" accent3="accent3" accent4="accent4" accent5="accent5" accent6="accent6" hlink="hlink" folHlink="folHlink"/>
    </a:extraClrScheme>
    <a:extraClrScheme>
      <a:clrScheme name="default 13">
        <a:dk1>
          <a:srgbClr val="000000"/>
        </a:dk1>
        <a:lt1>
          <a:srgbClr val="FFFFFF"/>
        </a:lt1>
        <a:dk2>
          <a:srgbClr val="990000"/>
        </a:dk2>
        <a:lt2>
          <a:srgbClr val="B2B2B2"/>
        </a:lt2>
        <a:accent1>
          <a:srgbClr val="99CCCC"/>
        </a:accent1>
        <a:accent2>
          <a:srgbClr val="CCFF99"/>
        </a:accent2>
        <a:accent3>
          <a:srgbClr val="FFFFFF"/>
        </a:accent3>
        <a:accent4>
          <a:srgbClr val="000000"/>
        </a:accent4>
        <a:accent5>
          <a:srgbClr val="CAE2E2"/>
        </a:accent5>
        <a:accent6>
          <a:srgbClr val="B9E78A"/>
        </a:accent6>
        <a:hlink>
          <a:srgbClr val="009999"/>
        </a:hlink>
        <a:folHlink>
          <a:srgbClr val="80808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blank</Template>
  <TotalTime>1260</TotalTime>
  <Words>469</Words>
  <Application>Microsoft Office PowerPoint</Application>
  <PresentationFormat>On-screen Show (4:3)</PresentationFormat>
  <Paragraphs>38</Paragraphs>
  <Slides>4</Slides>
  <Notes>1</Notes>
  <HiddenSlides>0</HiddenSlides>
  <MMClips>0</MMClips>
  <ScaleCrop>false</ScaleCrop>
  <HeadingPairs>
    <vt:vector size="4" baseType="variant">
      <vt:variant>
        <vt:lpstr>Theme</vt:lpstr>
      </vt:variant>
      <vt:variant>
        <vt:i4>11</vt:i4>
      </vt:variant>
      <vt:variant>
        <vt:lpstr>Slide Titles</vt:lpstr>
      </vt:variant>
      <vt:variant>
        <vt:i4>4</vt:i4>
      </vt:variant>
    </vt:vector>
  </HeadingPairs>
  <TitlesOfParts>
    <vt:vector size="15" baseType="lpstr">
      <vt:lpstr>Blank</vt:lpstr>
      <vt:lpstr>1_主题1</vt:lpstr>
      <vt:lpstr>4_主题1</vt:lpstr>
      <vt:lpstr>5_主题1</vt:lpstr>
      <vt:lpstr>6_主题1</vt:lpstr>
      <vt:lpstr>7_主题1</vt:lpstr>
      <vt:lpstr>8_主题1</vt:lpstr>
      <vt:lpstr>9_主题1</vt:lpstr>
      <vt:lpstr>10_主题1</vt:lpstr>
      <vt:lpstr>1_Office 主题</vt:lpstr>
      <vt:lpstr>Office 主题</vt:lpstr>
      <vt:lpstr>WF on dynamic resource sharing between eMBB and URLLC in DL </vt:lpstr>
      <vt:lpstr>Background</vt:lpstr>
      <vt:lpstr>Approach for dynamic resource sharing between eMBB and URLLC in DL</vt:lpstr>
      <vt:lpstr>Proposal</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songxinghua</dc:creator>
  <cp:lastModifiedBy>Huawei</cp:lastModifiedBy>
  <cp:revision>60</cp:revision>
  <dcterms:created xsi:type="dcterms:W3CDTF">2011-12-01T07:18:24Z</dcterms:created>
  <dcterms:modified xsi:type="dcterms:W3CDTF">2016-10-13T11:29:23Z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(4)+mRI5gXQHovmfVtvGi8YEj8MNucGyGqF6+S9e0Cq/oHdRt7j1cQpCgfR2wT34wXo3ifSLdp2_x000d_
yKWO99KTItGSQ+TlzeBGJwsp349jT3IYFg4uIIAGN1Sr6+zVCJQ83zqXieIpRC0ddyp00XIe_x000d_
AGQKlhgmFM3HQOYoMc7WxtsaVOvJxMXiHg0qf/nNhokoPB4Wp9r/kNZ90e1txeJqHcJWACTu_x000d_
VqQv5ACQ2nD4EZ87NP</vt:lpwstr>
  </property>
  <property fmtid="{D5CDD505-2E9C-101B-9397-08002B2CF9AE}" pid="3" name="_ms_pID_7253431">
    <vt:lpwstr>px3Ik0ZLGzfQzcCJsqyA3kvMOARvCMBL8Dhd75pjtmUV1aC6+8Ocxe_x000d_
bTa5I8Vdm6Kj28DsD6+YWqoh2lvpINNVtub7jghbMZ2e2pMxL4FAIVSA3xq1LicoEfUbh+E3_x000d_
+mvpI/wSYvDz2t8u1JHubKvNV7JNQUiW7iXzGhZb8OEDRGzgpz/C2sKYFd3zk/zuyM8TKKtY_x000d_
I+kyilpsAB3ZpR2buezpdf7vRdHbktFqV01V</vt:lpwstr>
  </property>
  <property fmtid="{D5CDD505-2E9C-101B-9397-08002B2CF9AE}" pid="4" name="_ms_pID_7253432">
    <vt:lpwstr>bPscNl73h+KBMIOAsGC5BjFPwGo4c9Erl1dl_x000d_
vs9OFVH4nUw6/t2aDq73yszRyL3FPUhqCxmmmuwVQHBnVOI56+ChAskHL52OZcAKavGhiXII_x000d_
aFSH+fQOLCuyhbAuBRYHGK3Tn2LIm/L/CRUstyABzM1b5HQdNsEncFPMhWribToTFsuj6hAo_x000d_
mvmyMQyM4tgghZnUKjGMVJQFQC0Bt2gS/+gcFl+EcP/wCA/uiZjETW</vt:lpwstr>
  </property>
  <property fmtid="{D5CDD505-2E9C-101B-9397-08002B2CF9AE}" pid="5" name="_ms_pID_7253433">
    <vt:lpwstr>9m</vt:lpwstr>
  </property>
  <property fmtid="{D5CDD505-2E9C-101B-9397-08002B2CF9AE}" pid="6" name="_2015_ms_pID_725343">
    <vt:lpwstr>(2)tSPb1jfqoIJIRbR3alA/8GPMsab4xprn3IQXjKz1Ex4c2zl5Ve0zkqx1l0FdE4a1bEXqRAZG
jj2fNpO/R9VKUqh+b74CMggIHid0sOxepWYo+d4sSX153cOf5AOSrZUb8SqVqKFFKKgJvAwK
Jm7R2GcUDv7qzYDTc6hg0ZzY8Th0f5D6QOjShIDLHhTtjkSUJmFsr6s072XJ8yYaZgUUtWVM
+rToyGBGQceVONpOTF</vt:lpwstr>
  </property>
  <property fmtid="{D5CDD505-2E9C-101B-9397-08002B2CF9AE}" pid="7" name="_2015_ms_pID_7253431">
    <vt:lpwstr>UyNtgddULhPjQ/99X0YGw8q0wTwMlunHr/eCmLeIdyu3ImUkOiETfr
0Npce5yM7aAeJfwr3W+Qqj1p9QOTuB8Hov+mjEGCFOT1rIlXMylABEYtNRa0ICGgX+n0q6xz
XjUJOAs66ShS/8zYErVmhH+LqtHNgWypN0ZwYGm1RtwiOMTg/oy74bnSzqv26x6dkvi6J2T2
z+nINg5pZpKYiKTC</vt:lpwstr>
  </property>
  <property fmtid="{D5CDD505-2E9C-101B-9397-08002B2CF9AE}" pid="8" name="_readonly">
    <vt:lpwstr/>
  </property>
  <property fmtid="{D5CDD505-2E9C-101B-9397-08002B2CF9AE}" pid="9" name="_change">
    <vt:lpwstr/>
  </property>
  <property fmtid="{D5CDD505-2E9C-101B-9397-08002B2CF9AE}" pid="10" name="_full-control">
    <vt:lpwstr/>
  </property>
  <property fmtid="{D5CDD505-2E9C-101B-9397-08002B2CF9AE}" pid="11" name="sflag">
    <vt:lpwstr>1476358124</vt:lpwstr>
  </property>
</Properties>
</file>