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2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7" autoAdjust="0"/>
    <p:restoredTop sz="94660"/>
  </p:normalViewPr>
  <p:slideViewPr>
    <p:cSldViewPr>
      <p:cViewPr varScale="1">
        <p:scale>
          <a:sx n="106" d="100"/>
          <a:sy n="106" d="100"/>
        </p:scale>
        <p:origin x="-6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Multiplexing </a:t>
            </a:r>
            <a:r>
              <a:rPr lang="en-US" dirty="0" err="1" smtClean="0"/>
              <a:t>eMBB</a:t>
            </a:r>
            <a:r>
              <a:rPr lang="en-US" dirty="0" smtClean="0"/>
              <a:t> and URLLC in DL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</a:t>
            </a:r>
            <a:r>
              <a:rPr lang="en-US" dirty="0" smtClean="0"/>
              <a:t>Panasonic, ZTE</a:t>
            </a:r>
            <a:r>
              <a:rPr lang="en-US" dirty="0" smtClean="0"/>
              <a:t>, </a:t>
            </a:r>
            <a:r>
              <a:rPr lang="en-US" altLang="zh-CN" dirty="0"/>
              <a:t>ZTE </a:t>
            </a:r>
            <a:r>
              <a:rPr lang="en-US" altLang="zh-CN" dirty="0" smtClean="0"/>
              <a:t>Microelectronics, ETRI, Ericsson, CATT, Huawei,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</a:t>
            </a:r>
            <a:r>
              <a:rPr lang="en-US" altLang="zh-CN" dirty="0" smtClean="0"/>
              <a:t>LGE, </a:t>
            </a:r>
            <a:r>
              <a:rPr lang="en-US" altLang="zh-CN" dirty="0" smtClean="0"/>
              <a:t>CMCC, </a:t>
            </a:r>
            <a:r>
              <a:rPr lang="en-US" altLang="zh-CN" dirty="0" err="1" smtClean="0"/>
              <a:t>Convida</a:t>
            </a:r>
            <a:r>
              <a:rPr lang="en-US" altLang="zh-CN" dirty="0" smtClean="0"/>
              <a:t> </a:t>
            </a:r>
            <a:r>
              <a:rPr lang="en-US" altLang="zh-CN" dirty="0" smtClean="0"/>
              <a:t>wireless,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Sony, Fujitsu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54114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/>
              <a:t>1610902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ko-KR" dirty="0" smtClean="0"/>
              <a:t>RAN1#86 Agreements:</a:t>
            </a:r>
            <a:endParaRPr lang="en-US" altLang="ko-KR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ko-KR" sz="2400" dirty="0" smtClean="0"/>
              <a:t>At </a:t>
            </a:r>
            <a:r>
              <a:rPr lang="en-US" altLang="ko-KR" sz="2400" dirty="0"/>
              <a:t>least the following potential options should be considered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At </a:t>
            </a:r>
            <a:r>
              <a:rPr lang="en-US" altLang="ko-KR" sz="1800" dirty="0"/>
              <a:t>least for shorter transmission UL, semi-static resource sharing between URLLC and </a:t>
            </a:r>
            <a:r>
              <a:rPr lang="en-US" altLang="ko-KR" sz="1800" dirty="0" err="1"/>
              <a:t>eMBB</a:t>
            </a:r>
            <a:endParaRPr lang="en-US" altLang="ko-KR" sz="18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FDM </a:t>
            </a:r>
            <a:r>
              <a:rPr lang="en-US" altLang="ko-KR" sz="1600" dirty="0"/>
              <a:t>and/or TDM manner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UL </a:t>
            </a:r>
            <a:r>
              <a:rPr lang="en-US" altLang="ko-KR" sz="1600" dirty="0"/>
              <a:t>grant-free transmission for URLLC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Dynamic </a:t>
            </a:r>
            <a:r>
              <a:rPr lang="en-US" altLang="ko-KR" sz="1800" dirty="0"/>
              <a:t>resource sharing between URLLC and </a:t>
            </a:r>
            <a:r>
              <a:rPr lang="en-US" altLang="ko-KR" sz="1800" dirty="0" err="1"/>
              <a:t>eMBB</a:t>
            </a:r>
            <a:endParaRPr lang="en-US" altLang="ko-KR" sz="18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For </a:t>
            </a:r>
            <a:r>
              <a:rPr lang="en-US" altLang="ko-KR" sz="16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FFS</a:t>
            </a:r>
            <a:r>
              <a:rPr lang="en-US" altLang="ko-KR" sz="1600" dirty="0"/>
              <a:t>: A similar or same mechanism applicability to UL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Preemption </a:t>
            </a:r>
            <a:r>
              <a:rPr lang="en-US" altLang="ko-KR" sz="1600" dirty="0"/>
              <a:t>or superposition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 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Scheduling based approaches (</a:t>
            </a:r>
            <a:r>
              <a:rPr lang="en-US" altLang="ko-KR" sz="1600" dirty="0"/>
              <a:t>e.g., by adapting transmission duration or by using different </a:t>
            </a:r>
            <a:r>
              <a:rPr lang="en-US" altLang="ko-KR" sz="1600" dirty="0" err="1"/>
              <a:t>subbands</a:t>
            </a:r>
            <a:r>
              <a:rPr lang="en-US" altLang="ko-KR" sz="1600" dirty="0"/>
              <a:t>) to allow multiplexing of different durations of transmission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UL </a:t>
            </a:r>
            <a:r>
              <a:rPr lang="en-US" altLang="ko-KR" sz="1600" dirty="0"/>
              <a:t>grant-free transmission for URLLC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</a:t>
            </a:r>
            <a:endParaRPr lang="en-US" altLang="ko-KR" sz="14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Other </a:t>
            </a:r>
            <a:r>
              <a:rPr lang="en-US" altLang="ko-KR" sz="1800" dirty="0"/>
              <a:t>mechanisms are not </a:t>
            </a:r>
            <a:r>
              <a:rPr lang="en-US" altLang="ko-KR" sz="1800" dirty="0" smtClean="0"/>
              <a:t>precluded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[R1-1608843]</a:t>
            </a:r>
            <a:r>
              <a:rPr lang="en-US" altLang="ko-KR" sz="2000" dirty="0"/>
              <a:t>	Overview of URLLC support for NR	</a:t>
            </a:r>
            <a:r>
              <a:rPr lang="en-US" altLang="ko-KR" sz="2000" dirty="0" smtClean="0"/>
              <a:t>[Huawei</a:t>
            </a:r>
            <a:r>
              <a:rPr lang="en-US" altLang="ko-KR" sz="2000" dirty="0"/>
              <a:t>, </a:t>
            </a:r>
            <a:r>
              <a:rPr lang="en-US" altLang="ko-KR" sz="2000" dirty="0" err="1" smtClean="0"/>
              <a:t>HiSilicon</a:t>
            </a:r>
            <a:r>
              <a:rPr lang="en-US" altLang="ko-KR" sz="2000" dirty="0" smtClean="0"/>
              <a:t>]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Proposal1) FDM should be considered as a starting point to support URLLC and </a:t>
            </a:r>
            <a:r>
              <a:rPr lang="en-US" altLang="ko-KR" sz="1600" dirty="0" err="1" smtClean="0"/>
              <a:t>eMBB</a:t>
            </a:r>
            <a:r>
              <a:rPr lang="en-US" altLang="ko-KR" sz="1600" dirty="0" smtClean="0"/>
              <a:t> coexistence in same carrier.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b="1" dirty="0">
                <a:solidFill>
                  <a:srgbClr val="FF0000"/>
                </a:solidFill>
              </a:rPr>
              <a:t>Proposal2) Support dynamic resource sharing for </a:t>
            </a:r>
            <a:r>
              <a:rPr lang="en-US" altLang="ko-KR" sz="1600" b="1" dirty="0" err="1">
                <a:solidFill>
                  <a:srgbClr val="FF0000"/>
                </a:solidFill>
              </a:rPr>
              <a:t>eMBB</a:t>
            </a:r>
            <a:r>
              <a:rPr lang="en-US" altLang="ko-KR" sz="1600" b="1" dirty="0">
                <a:solidFill>
                  <a:srgbClr val="FF0000"/>
                </a:solidFill>
              </a:rPr>
              <a:t>/URLLC coexistence in DL.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Proposal3) </a:t>
            </a:r>
            <a:r>
              <a:rPr lang="en-US" altLang="ko-KR" sz="1600" dirty="0"/>
              <a:t>Support semi-static resource sharing for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/URLLC coexistence in UL.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Proposal4) </a:t>
            </a:r>
            <a:r>
              <a:rPr lang="en-US" altLang="ko-KR" sz="1600" dirty="0"/>
              <a:t>Support frame structure where one URLLC slot contains 7 symbols with 60 kHz SCS</a:t>
            </a:r>
            <a:r>
              <a:rPr lang="en-US" altLang="ko-KR" sz="1600" dirty="0" smtClean="0"/>
              <a:t>.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endParaRPr lang="en-US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[R1-1609546]</a:t>
            </a:r>
            <a:r>
              <a:rPr lang="en-US" altLang="ko-KR" sz="2000" dirty="0"/>
              <a:t>	On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and URLLC multiplexing	</a:t>
            </a:r>
            <a:r>
              <a:rPr lang="en-US" altLang="ko-KR" sz="2000" dirty="0" smtClean="0"/>
              <a:t>[Intel Corporation]</a:t>
            </a:r>
            <a:endParaRPr lang="en-US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b="1" dirty="0">
                <a:solidFill>
                  <a:srgbClr val="FF0000"/>
                </a:solidFill>
              </a:rPr>
              <a:t>Proposal) Study synchronous listen-before-talk mechanisms for dynamic </a:t>
            </a:r>
            <a:r>
              <a:rPr lang="en-US" altLang="ko-KR" sz="1600" b="1" dirty="0" err="1">
                <a:solidFill>
                  <a:srgbClr val="FF0000"/>
                </a:solidFill>
              </a:rPr>
              <a:t>eMBB</a:t>
            </a:r>
            <a:r>
              <a:rPr lang="en-US" altLang="ko-KR" sz="1600" b="1" dirty="0">
                <a:solidFill>
                  <a:srgbClr val="FF0000"/>
                </a:solidFill>
              </a:rPr>
              <a:t> and URLLC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multiplexing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endParaRPr lang="en-US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[R1-1610188]	</a:t>
            </a:r>
            <a:r>
              <a:rPr lang="en-GB" altLang="ko-KR" sz="2000" dirty="0" smtClean="0"/>
              <a:t>URLLC </a:t>
            </a:r>
            <a:r>
              <a:rPr lang="en-GB" altLang="ko-KR" sz="2000" dirty="0"/>
              <a:t>system capacity and URLLC/</a:t>
            </a:r>
            <a:r>
              <a:rPr lang="en-GB" altLang="ko-KR" sz="2000" dirty="0" err="1"/>
              <a:t>eMBB</a:t>
            </a:r>
            <a:r>
              <a:rPr lang="en-GB" altLang="ko-KR" sz="2000" dirty="0"/>
              <a:t> multiplexing </a:t>
            </a:r>
            <a:r>
              <a:rPr lang="en-GB" altLang="ko-KR" sz="2000" dirty="0" smtClean="0"/>
              <a:t>			efficiency </a:t>
            </a:r>
            <a:r>
              <a:rPr lang="en-GB" altLang="ko-KR" sz="2000" dirty="0"/>
              <a:t>analysis	</a:t>
            </a:r>
            <a:r>
              <a:rPr lang="en-GB" altLang="ko-KR" sz="2000" dirty="0" smtClean="0"/>
              <a:t>[Qualcomm Incorporated]</a:t>
            </a:r>
            <a:endParaRPr lang="ko-KR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altLang="ko-KR" sz="1600" b="1" dirty="0">
                <a:solidFill>
                  <a:srgbClr val="FF0000"/>
                </a:solidFill>
              </a:rPr>
              <a:t>Proposal2) NR should consider dynamic multiplexing of </a:t>
            </a:r>
            <a:r>
              <a:rPr lang="en-GB" altLang="ko-KR" sz="1600" b="1" dirty="0" err="1">
                <a:solidFill>
                  <a:srgbClr val="FF0000"/>
                </a:solidFill>
              </a:rPr>
              <a:t>eMBB</a:t>
            </a:r>
            <a:r>
              <a:rPr lang="en-GB" altLang="ko-KR" sz="1600" b="1" dirty="0">
                <a:solidFill>
                  <a:srgbClr val="FF0000"/>
                </a:solidFill>
              </a:rPr>
              <a:t> and URLLC services in both FDM and TDM fashion over the system bandwidth.</a:t>
            </a:r>
            <a:endParaRPr lang="ko-KR" altLang="ko-K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7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6388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endParaRPr lang="en-US" altLang="ko-KR" sz="28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800" dirty="0" smtClean="0"/>
              <a:t>From network </a:t>
            </a:r>
            <a:r>
              <a:rPr lang="en-US" altLang="ko-KR" sz="2800" dirty="0" smtClean="0"/>
              <a:t>perspective, </a:t>
            </a:r>
            <a:r>
              <a:rPr lang="en-US" altLang="ko-KR" sz="2800" dirty="0" err="1" smtClean="0"/>
              <a:t>eMBB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and </a:t>
            </a:r>
            <a:r>
              <a:rPr lang="en-US" altLang="ko-KR" sz="2800" dirty="0" smtClean="0"/>
              <a:t>URLLC multiplexing in DL is supported </a:t>
            </a:r>
            <a:r>
              <a:rPr lang="en-US" altLang="ko-KR" sz="2800" dirty="0" smtClean="0"/>
              <a:t>by  </a:t>
            </a:r>
            <a:endParaRPr lang="en-US" altLang="ko-KR" sz="2800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/>
              <a:t>U</a:t>
            </a:r>
            <a:r>
              <a:rPr lang="en-US" altLang="ko-KR" sz="2400" dirty="0" smtClean="0"/>
              <a:t>sing same sub-carrier spacing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 smtClean="0"/>
              <a:t>Using different sub-carrier </a:t>
            </a:r>
            <a:r>
              <a:rPr lang="en-US" altLang="ko-KR" sz="2400" dirty="0"/>
              <a:t>spacing </a:t>
            </a:r>
            <a:endParaRPr lang="en-US" altLang="ko-KR" sz="24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/>
              <a:t>Using same </a:t>
            </a:r>
            <a:r>
              <a:rPr lang="en-US" altLang="ko-KR" sz="2000" dirty="0" smtClean="0"/>
              <a:t>and/or </a:t>
            </a:r>
            <a:r>
              <a:rPr lang="en-US" altLang="ko-KR" sz="2000" dirty="0"/>
              <a:t>different CP </a:t>
            </a:r>
            <a:r>
              <a:rPr lang="en-US" altLang="ko-KR" sz="2000" dirty="0" smtClean="0"/>
              <a:t>overheads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/>
              <a:t>B</a:t>
            </a:r>
            <a:r>
              <a:rPr lang="en-US" altLang="ko-KR" sz="2400" dirty="0" smtClean="0"/>
              <a:t>oth </a:t>
            </a:r>
            <a:r>
              <a:rPr lang="en-US" altLang="ko-KR" sz="2400" dirty="0" smtClean="0"/>
              <a:t>approaches are </a:t>
            </a:r>
            <a:r>
              <a:rPr lang="en-US" altLang="ko-KR" sz="2400" dirty="0"/>
              <a:t>supported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GB" altLang="ko-KR" sz="20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altLang="ko-KR" sz="2800" dirty="0" smtClean="0"/>
              <a:t>NR should ensure efficient dynamic </a:t>
            </a:r>
            <a:r>
              <a:rPr lang="en-GB" altLang="ko-KR" sz="2800" dirty="0"/>
              <a:t>resource sharing between </a:t>
            </a:r>
            <a:r>
              <a:rPr lang="en-GB" altLang="ko-KR" sz="2800" dirty="0" err="1"/>
              <a:t>eMBB</a:t>
            </a:r>
            <a:r>
              <a:rPr lang="en-GB" altLang="ko-KR" sz="2800" dirty="0"/>
              <a:t> and </a:t>
            </a:r>
            <a:r>
              <a:rPr lang="en-GB" altLang="ko-KR" sz="2800" dirty="0" smtClean="0"/>
              <a:t>URLLC in DL </a:t>
            </a:r>
            <a:endParaRPr lang="en-GB" altLang="ko-KR" sz="28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altLang="ko-KR" sz="2800" dirty="0"/>
          </a:p>
        </p:txBody>
      </p:sp>
    </p:spTree>
    <p:extLst>
      <p:ext uri="{BB962C8B-B14F-4D97-AF65-F5344CB8AC3E}">
        <p14:creationId xmlns:p14="http://schemas.microsoft.com/office/powerpoint/2010/main" val="802825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6987</TotalTime>
  <Words>240</Words>
  <Application>Microsoft Office PowerPoint</Application>
  <PresentationFormat>화면 슬라이드 쇼(4:3)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Multiplexing eMBB and URLLC in DL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171</cp:revision>
  <dcterms:created xsi:type="dcterms:W3CDTF">2016-05-23T04:09:27Z</dcterms:created>
  <dcterms:modified xsi:type="dcterms:W3CDTF">2016-10-13T08:36:50Z</dcterms:modified>
</cp:coreProperties>
</file>