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>
      <p:cViewPr>
        <p:scale>
          <a:sx n="75" d="100"/>
          <a:sy n="75" d="100"/>
        </p:scale>
        <p:origin x="-132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FFADB-D5AD-416F-91E6-D5DB65E301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CSI acquisition framework for hybrid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in NR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CMCC</a:t>
            </a:r>
            <a:r>
              <a:rPr lang="en-US" altLang="zh-CN" dirty="0" smtClean="0"/>
              <a:t>,[ZTE</a:t>
            </a:r>
            <a:r>
              <a:rPr lang="en-US" altLang="zh-CN" dirty="0" smtClean="0"/>
              <a:t>, ZTE </a:t>
            </a:r>
            <a:r>
              <a:rPr lang="en-US" altLang="zh-CN" dirty="0" smtClean="0"/>
              <a:t>Microelectronics,] CATT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Samsung, Ericsson, Huawei, HiSilicon, Qualcomm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10899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</a:t>
            </a:r>
            <a:r>
              <a:rPr lang="en-US" altLang="ko-KR" sz="1800" b="1" dirty="0" smtClean="0"/>
              <a:t>item: 8.1.4.3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458200" cy="6096000"/>
          </a:xfrm>
        </p:spPr>
        <p:txBody>
          <a:bodyPr>
            <a:noAutofit/>
          </a:bodyPr>
          <a:lstStyle/>
          <a:p>
            <a:r>
              <a:rPr lang="en-US" altLang="zh-CN" sz="1600" dirty="0" smtClean="0"/>
              <a:t>For hybrid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, at least the following steps for CSI/RSRP acquisition should be studied: </a:t>
            </a:r>
          </a:p>
          <a:p>
            <a:pPr lvl="1"/>
            <a:r>
              <a:rPr lang="en-US" altLang="zh-CN" sz="1600" dirty="0" smtClean="0"/>
              <a:t>Step 1: Beam-based CSI</a:t>
            </a:r>
            <a:r>
              <a:rPr lang="en-US" altLang="zh-CN" sz="1600" strike="sngStrike" dirty="0" smtClean="0"/>
              <a:t>/ </a:t>
            </a:r>
            <a:r>
              <a:rPr lang="en-US" altLang="zh-CN" sz="1600" dirty="0" smtClean="0"/>
              <a:t>and/or RSRP (e.g., based on beam management procedures)</a:t>
            </a:r>
          </a:p>
          <a:p>
            <a:pPr lvl="2"/>
            <a:r>
              <a:rPr lang="en-US" altLang="zh-CN" sz="1400" dirty="0" smtClean="0"/>
              <a:t>To determine at least analog beam</a:t>
            </a:r>
          </a:p>
          <a:p>
            <a:pPr lvl="2"/>
            <a:r>
              <a:rPr lang="en-US" altLang="zh-CN" sz="1400" dirty="0" smtClean="0"/>
              <a:t> Using UE feedback and/or beam-based reciprocity</a:t>
            </a:r>
          </a:p>
          <a:p>
            <a:pPr lvl="3"/>
            <a:r>
              <a:rPr lang="en-US" altLang="zh-CN" sz="1200" dirty="0" smtClean="0"/>
              <a:t>With beam-based reciprocity, TRP/UE can obtain DL/UL </a:t>
            </a:r>
            <a:r>
              <a:rPr lang="en-US" altLang="zh-CN" sz="1200" dirty="0" err="1" smtClean="0"/>
              <a:t>Tx</a:t>
            </a:r>
            <a:r>
              <a:rPr lang="en-US" altLang="zh-CN" sz="1200" dirty="0" smtClean="0"/>
              <a:t> beam from its Rx beam by multi-beam reception</a:t>
            </a:r>
          </a:p>
          <a:p>
            <a:pPr lvl="1"/>
            <a:r>
              <a:rPr lang="en-US" altLang="zh-CN" sz="1600" dirty="0" smtClean="0"/>
              <a:t>Step 2: Port-based CSI</a:t>
            </a:r>
            <a:endParaRPr lang="en-US" altLang="zh-CN" sz="1600" strike="sngStrike" dirty="0" smtClean="0"/>
          </a:p>
          <a:p>
            <a:pPr lvl="2"/>
            <a:r>
              <a:rPr lang="en-US" altLang="zh-CN" sz="1400" dirty="0" smtClean="0"/>
              <a:t>To determine the </a:t>
            </a: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for all or part of TXRUs (narrow digital beam) given the reported analog beam</a:t>
            </a:r>
          </a:p>
          <a:p>
            <a:pPr lvl="2"/>
            <a:r>
              <a:rPr lang="en-US" altLang="zh-CN" sz="1400" dirty="0" smtClean="0"/>
              <a:t> Using UE feedback and/or port-based reciprocity</a:t>
            </a:r>
          </a:p>
          <a:p>
            <a:pPr lvl="3"/>
            <a:r>
              <a:rPr lang="en-US" altLang="zh-CN" sz="1200" dirty="0" smtClean="0"/>
              <a:t>With port-based reciprocity, TRP/UE can obtain DL/UL CSI based on UL SRS/DL RS</a:t>
            </a:r>
          </a:p>
          <a:p>
            <a:pPr lvl="1"/>
            <a:r>
              <a:rPr lang="en-US" altLang="zh-CN" sz="1600" dirty="0" smtClean="0"/>
              <a:t>Step 3: CQI </a:t>
            </a:r>
            <a:endParaRPr lang="en-US" altLang="zh-CN" sz="1600" strike="sngStrike" dirty="0" smtClean="0"/>
          </a:p>
          <a:p>
            <a:pPr lvl="2"/>
            <a:r>
              <a:rPr lang="en-US" altLang="zh-CN" sz="1400" dirty="0" smtClean="0"/>
              <a:t>To determine CQI for data transmission given the reported analog and digital beam</a:t>
            </a:r>
          </a:p>
          <a:p>
            <a:pPr lvl="2"/>
            <a:r>
              <a:rPr lang="en-US" altLang="zh-CN" sz="1400" dirty="0" smtClean="0"/>
              <a:t>Based on UE-specific </a:t>
            </a:r>
            <a:r>
              <a:rPr lang="en-US" altLang="zh-CN" sz="1400" dirty="0" err="1" smtClean="0"/>
              <a:t>beamformed</a:t>
            </a:r>
            <a:r>
              <a:rPr lang="en-US" altLang="zh-CN" sz="1400" dirty="0" smtClean="0"/>
              <a:t> CSI-RS transmission</a:t>
            </a:r>
          </a:p>
          <a:p>
            <a:pPr lvl="1"/>
            <a:r>
              <a:rPr lang="en-US" altLang="zh-CN" sz="1600" dirty="0" smtClean="0"/>
              <a:t>Further optimization of the procedure for reciprocity/non-reciprocity can be considered</a:t>
            </a:r>
          </a:p>
          <a:p>
            <a:pPr lvl="1"/>
            <a:r>
              <a:rPr lang="en-US" altLang="zh-CN" sz="1450" dirty="0" smtClean="0"/>
              <a:t>Note: Certain steps may be merged/reordered/repeated</a:t>
            </a:r>
            <a:endParaRPr lang="zh-CN" altLang="en-US" dirty="0" smtClean="0"/>
          </a:p>
          <a:p>
            <a:r>
              <a:rPr lang="en-US" altLang="zh-CN" sz="1600" dirty="0" smtClean="0"/>
              <a:t>Study the association between UL and DL RS in/among the above steps:</a:t>
            </a:r>
          </a:p>
          <a:p>
            <a:pPr lvl="1"/>
            <a:r>
              <a:rPr lang="en-US" altLang="zh-CN" sz="1400" dirty="0" smtClean="0"/>
              <a:t>E.g. When channel reciprocity holds, UL/DL RS port/resource may be selected/</a:t>
            </a:r>
            <a:r>
              <a:rPr lang="en-US" altLang="zh-CN" sz="1400" dirty="0" err="1" smtClean="0"/>
              <a:t>precoded</a:t>
            </a:r>
            <a:r>
              <a:rPr lang="en-US" altLang="zh-CN" sz="1400" dirty="0" smtClean="0"/>
              <a:t> based on DL/UL RS measurement results</a:t>
            </a:r>
            <a:endParaRPr lang="en-US" altLang="zh-CN" sz="1400" strike="sngStrike" dirty="0" smtClean="0"/>
          </a:p>
          <a:p>
            <a:r>
              <a:rPr lang="en-US" altLang="zh-CN" sz="1600" dirty="0" smtClean="0"/>
              <a:t>CSI/RSRP </a:t>
            </a:r>
            <a:r>
              <a:rPr lang="en-US" altLang="zh-CN" sz="1600" dirty="0" smtClean="0"/>
              <a:t>acquisition or full digital or full analog </a:t>
            </a:r>
            <a:r>
              <a:rPr lang="en-US" altLang="zh-CN" sz="1600" dirty="0" err="1" smtClean="0"/>
              <a:t>beamforming</a:t>
            </a:r>
            <a:r>
              <a:rPr lang="en-US" altLang="zh-CN" sz="1600" dirty="0" smtClean="0"/>
              <a:t> can be a special case of the above framework</a:t>
            </a:r>
          </a:p>
          <a:p>
            <a:pPr lvl="1"/>
            <a:r>
              <a:rPr lang="en-US" altLang="zh-CN" sz="1400" dirty="0" smtClean="0"/>
              <a:t>For single-beam based approach, step 1 doesn’t apply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CSI acquisition framework for hybrid beamforming in NR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2016-10-12T18:20:29Z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