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2" r:id="rId5"/>
    <p:sldId id="384" r:id="rId6"/>
    <p:sldId id="381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5" d="100"/>
          <a:sy n="65" d="100"/>
        </p:scale>
        <p:origin x="-1674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Group-based Beam</a:t>
            </a:r>
            <a:r>
              <a:rPr lang="zh-CN" altLang="en-US" dirty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Management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#86bis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R1-16</a:t>
            </a:r>
            <a:r>
              <a:rPr lang="en-US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10891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Lisbon, Portugal, 10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14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October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8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.1.4.1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ZTE, ZTE Microelectronics, </a:t>
            </a:r>
            <a:r>
              <a:rPr lang="en-US" altLang="zh-CN" sz="2400" dirty="0" smtClean="0"/>
              <a:t>ASTRI, </a:t>
            </a:r>
            <a:r>
              <a:rPr lang="en-GB" altLang="it-IT" sz="2400" dirty="0" smtClean="0"/>
              <a:t>Nokia, ASB, CATT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The concept of beam-group based beam management is to manage beams in group basis instead of beam-by-beam basis. Beam grouping can be done at TRP side and/or UE side.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Group-based beam indication can reduce signaling/feedback overhead and allows certain flexibility of using beams for transmission/reception.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Group-based beam maintenance can be done such that beam tracking/refinement within a group or multiple groups can be supported in more transparent manner.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Group-based beam switching can be supported when multiple beam groups are maintained in order to improve the robustness against unexpected channel blockage</a:t>
            </a:r>
            <a:endParaRPr lang="en-US" altLang="zh-CN" b="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030515" y="4107546"/>
          <a:ext cx="7532914" cy="2430405"/>
        </p:xfrm>
        <a:graphic>
          <a:graphicData uri="http://schemas.openxmlformats.org/presentationml/2006/ole">
            <p:oleObj spid="_x0000_s2059" name="Visio" r:id="rId4" imgW="6631637" imgH="2151641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Proposal-1 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3538"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Definition of beam grouping: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Beam grouping = for TRP(s) or UE to group multiple </a:t>
            </a:r>
            <a:r>
              <a:rPr lang="en-US" altLang="zh-CN" sz="22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/Rx beam(s) or beam pair(s) into one subset of beams sharing similar channel properties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Proposal-2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Group based beam management is supported at least in the following aspects: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Beam-group based </a:t>
            </a:r>
            <a:r>
              <a:rPr lang="en-US" altLang="zh-CN" sz="2200" b="0" dirty="0" smtClean="0">
                <a:latin typeface="Times New Roman" pitchFamily="18" charset="0"/>
                <a:cs typeface="Times New Roman" pitchFamily="18" charset="0"/>
              </a:rPr>
              <a:t>reporting </a:t>
            </a:r>
            <a:endParaRPr lang="en-GB" altLang="zh-CN" sz="2200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Beam grouping is done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on, e.g.,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beams/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-Rx beam pairs sharing similar channel properties, like angles of arrival and departure, QCL and TA. UE reports the best beam related information (e.g., RSRP/CSI,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/Rx beam index) in each of M beam groups (M&lt;= total number of beam groups N)</a:t>
            </a:r>
            <a:endParaRPr lang="en-GB" altLang="zh-CN" sz="22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zh-CN" sz="2200" b="0" dirty="0">
                <a:latin typeface="Times New Roman" pitchFamily="18" charset="0"/>
                <a:cs typeface="Times New Roman" pitchFamily="18" charset="0"/>
              </a:rPr>
              <a:t>Beam-group based indication for beam measurement, beam-based transmission </a:t>
            </a: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or beam </a:t>
            </a:r>
            <a:r>
              <a:rPr lang="en-GB" altLang="zh-CN" sz="2200" b="0" dirty="0">
                <a:latin typeface="Times New Roman" pitchFamily="18" charset="0"/>
                <a:cs typeface="Times New Roman" pitchFamily="18" charset="0"/>
              </a:rPr>
              <a:t>switching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e.g. TRP indicates beam group which conveys the information on how UE should receive the beam e.g. which Rx beam</a:t>
            </a: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 is used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e.g. TRP/UE indicates intra-group beam measurement. Beam switching on one side within a group, if any, is agnostic to the other side.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e.g. TRP/UE indicates inter-group beam measurement. Beam group switching on one side, if any, is informed to the other side.</a:t>
            </a:r>
            <a:endParaRPr lang="zh-CN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21515</TotalTime>
  <Words>327</Words>
  <Application>Microsoft Office PowerPoint</Application>
  <PresentationFormat>全屏显示(4:3)</PresentationFormat>
  <Paragraphs>25</Paragraphs>
  <Slides>4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FinalPowerpoint</vt:lpstr>
      <vt:lpstr>Custom Design</vt:lpstr>
      <vt:lpstr>1_Custom Design</vt:lpstr>
      <vt:lpstr>Visio</vt:lpstr>
      <vt:lpstr>WF on Group-based Beam Management</vt:lpstr>
      <vt:lpstr>Background</vt:lpstr>
      <vt:lpstr>Proposal-1 </vt:lpstr>
      <vt:lpstr>Proposal-2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2262</cp:revision>
  <dcterms:created xsi:type="dcterms:W3CDTF">2007-12-19T20:51:45Z</dcterms:created>
  <dcterms:modified xsi:type="dcterms:W3CDTF">2016-10-12T15:45:35Z</dcterms:modified>
</cp:coreProperties>
</file>