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76" r:id="rId4"/>
    <p:sldId id="278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Basics of LDPC </a:t>
            </a:r>
            <a:r>
              <a:rPr lang="en-US" dirty="0"/>
              <a:t>D</a:t>
            </a:r>
            <a:r>
              <a:rPr lang="en-US" dirty="0" smtClean="0"/>
              <a:t>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Qualcomm,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NTU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R1-1610860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1659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10th-14th October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8.1.3.1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 </a:t>
            </a:r>
            <a:r>
              <a:rPr lang="en-US" dirty="0"/>
              <a:t>in </a:t>
            </a:r>
            <a:r>
              <a:rPr lang="en-US" dirty="0" smtClean="0"/>
              <a:t>RAN1#85</a:t>
            </a:r>
            <a:endParaRPr lang="en-US" dirty="0"/>
          </a:p>
          <a:p>
            <a:pPr lvl="1"/>
            <a:r>
              <a:rPr lang="en-US" dirty="0"/>
              <a:t>The Parity check matrix of Quasi-cyclic like LDPC Codes is defined at least by a matrix H of size (</a:t>
            </a:r>
            <a:r>
              <a:rPr lang="en-US" dirty="0" err="1"/>
              <a:t>mb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)</a:t>
            </a:r>
            <a:r>
              <a:rPr lang="en-US" altLang="ja-JP" dirty="0"/>
              <a:t>×</a:t>
            </a:r>
            <a:r>
              <a:rPr lang="en-US" dirty="0"/>
              <a:t>(</a:t>
            </a:r>
            <a:r>
              <a:rPr lang="en-US" dirty="0" err="1"/>
              <a:t>nb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), which consists of sub-block matrices of size </a:t>
            </a:r>
            <a:r>
              <a:rPr lang="en-US" dirty="0" err="1"/>
              <a:t>z</a:t>
            </a:r>
            <a:r>
              <a:rPr lang="en-US" altLang="ja-JP" dirty="0" err="1"/>
              <a:t>×</a:t>
            </a:r>
            <a:r>
              <a:rPr lang="en-US" dirty="0" err="1"/>
              <a:t>z</a:t>
            </a:r>
            <a:r>
              <a:rPr lang="en-US" dirty="0"/>
              <a:t>,  where each sub-block matrix is composed by circularly shifted matrices or zero matrices.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IR </a:t>
            </a:r>
            <a:r>
              <a:rPr lang="en-US" dirty="0" smtClean="0"/>
              <a:t>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In addition to (partial) Chase Combining, LDPC </a:t>
            </a:r>
            <a:r>
              <a:rPr lang="en-US" dirty="0"/>
              <a:t>code design for NR provides rate-compatible IR HARQ support</a:t>
            </a:r>
          </a:p>
          <a:p>
            <a:pPr lvl="1"/>
            <a:r>
              <a:rPr lang="en-US" dirty="0"/>
              <a:t>Code extension of a </a:t>
            </a:r>
            <a:r>
              <a:rPr lang="en-US" dirty="0" smtClean="0"/>
              <a:t>parity-check </a:t>
            </a:r>
            <a:r>
              <a:rPr lang="en-US" dirty="0"/>
              <a:t>matrix is used for IR support </a:t>
            </a:r>
          </a:p>
          <a:p>
            <a:pPr lvl="2"/>
            <a:r>
              <a:rPr lang="en-US" dirty="0"/>
              <a:t>Use </a:t>
            </a:r>
            <a:r>
              <a:rPr lang="en-US" dirty="0" smtClean="0"/>
              <a:t>lower-triangular extension, which includes diagonal-extension as a special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907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</a:t>
            </a:r>
            <a:r>
              <a:rPr lang="en-US" dirty="0" smtClean="0"/>
              <a:t>Sub-blocks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For the QC-LDPC design, the </a:t>
            </a:r>
            <a:r>
              <a:rPr lang="en-US" dirty="0" smtClean="0"/>
              <a:t>non-zero sub-blocks have </a:t>
            </a:r>
            <a:r>
              <a:rPr lang="en-US" dirty="0" err="1" smtClean="0"/>
              <a:t>circulant</a:t>
            </a:r>
            <a:r>
              <a:rPr lang="en-US" dirty="0" smtClean="0"/>
              <a:t> weight &lt;=2 </a:t>
            </a:r>
          </a:p>
          <a:p>
            <a:pPr lvl="2"/>
            <a:r>
              <a:rPr lang="en-US" dirty="0" err="1" smtClean="0"/>
              <a:t>Circulant</a:t>
            </a:r>
            <a:r>
              <a:rPr lang="en-US" dirty="0" smtClean="0"/>
              <a:t> weight is the number of superimposed circularly shifted Z</a:t>
            </a:r>
            <a:r>
              <a:rPr lang="en-US" dirty="0" smtClean="0">
                <a:sym typeface="Symbol"/>
              </a:rPr>
              <a:t>Z </a:t>
            </a:r>
            <a:r>
              <a:rPr lang="en-US" dirty="0">
                <a:sym typeface="Symbol"/>
              </a:rPr>
              <a:t>identity </a:t>
            </a:r>
            <a:r>
              <a:rPr lang="en-US" dirty="0" smtClean="0">
                <a:sym typeface="Symbol"/>
              </a:rPr>
              <a:t>matrices</a:t>
            </a:r>
          </a:p>
        </p:txBody>
      </p:sp>
    </p:spTree>
    <p:extLst>
      <p:ext uri="{BB962C8B-B14F-4D97-AF65-F5344CB8AC3E}">
        <p14:creationId xmlns:p14="http://schemas.microsoft.com/office/powerpoint/2010/main" val="2288531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  <a:r>
              <a:rPr lang="en-US"/>
              <a:t>: </a:t>
            </a:r>
            <a:r>
              <a:rPr lang="en-US" smtClean="0"/>
              <a:t>Highest Code 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Working assumption: </a:t>
            </a:r>
          </a:p>
          <a:p>
            <a:r>
              <a:rPr lang="en-US" dirty="0" smtClean="0"/>
              <a:t>In </a:t>
            </a:r>
            <a:r>
              <a:rPr lang="en-US" dirty="0"/>
              <a:t>parity check matrix design, the highest code rate </a:t>
            </a:r>
            <a:r>
              <a:rPr lang="en-US" dirty="0" smtClean="0"/>
              <a:t>to design H matrix </a:t>
            </a:r>
            <a:r>
              <a:rPr lang="en-US" dirty="0"/>
              <a:t>for is </a:t>
            </a:r>
          </a:p>
          <a:p>
            <a:pPr lvl="1"/>
            <a:r>
              <a:rPr lang="en-US" dirty="0" smtClean="0"/>
              <a:t>4/5 &lt;=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max</a:t>
            </a:r>
            <a:r>
              <a:rPr lang="en-US" dirty="0" smtClean="0"/>
              <a:t> &lt;=8/9</a:t>
            </a:r>
            <a:endParaRPr lang="en-US" dirty="0"/>
          </a:p>
          <a:p>
            <a:pPr lvl="1"/>
            <a:r>
              <a:rPr lang="en-US" dirty="0"/>
              <a:t>Rate matching to achieve transmission code rate higher than </a:t>
            </a:r>
            <a:r>
              <a:rPr lang="en-US" dirty="0" err="1"/>
              <a:t>R</a:t>
            </a:r>
            <a:r>
              <a:rPr lang="en-US" baseline="-25000" dirty="0" err="1"/>
              <a:t>max</a:t>
            </a:r>
            <a:r>
              <a:rPr lang="en-US" dirty="0"/>
              <a:t> is not </a:t>
            </a:r>
            <a:r>
              <a:rPr lang="en-US" dirty="0" smtClean="0"/>
              <a:t>precluded</a:t>
            </a:r>
          </a:p>
          <a:p>
            <a:pPr lvl="1"/>
            <a:r>
              <a:rPr lang="en-US" dirty="0" err="1" smtClean="0"/>
              <a:t>R</a:t>
            </a:r>
            <a:r>
              <a:rPr lang="en-US" baseline="-25000" dirty="0" err="1" smtClean="0"/>
              <a:t>max</a:t>
            </a:r>
            <a:r>
              <a:rPr lang="en-US" dirty="0" smtClean="0"/>
              <a:t> is the highest code rate among all if multiple H matrices are designed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93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</TotalTime>
  <Words>217</Words>
  <Application>Microsoft Office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Basics of LDPC Design</vt:lpstr>
      <vt:lpstr>Background</vt:lpstr>
      <vt:lpstr>Proposal: IR support</vt:lpstr>
      <vt:lpstr>Proposal: Sub-blocks</vt:lpstr>
      <vt:lpstr>Proposal: Highest Code Rate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162</cp:revision>
  <dcterms:created xsi:type="dcterms:W3CDTF">2006-08-16T00:00:00Z</dcterms:created>
  <dcterms:modified xsi:type="dcterms:W3CDTF">2016-10-12T18:55:33Z</dcterms:modified>
</cp:coreProperties>
</file>