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7941" autoAdjust="0"/>
    <p:restoredTop sz="94660"/>
  </p:normalViewPr>
  <p:slideViewPr>
    <p:cSldViewPr>
      <p:cViewPr varScale="1">
        <p:scale>
          <a:sx n="65" d="100"/>
          <a:sy n="65" d="100"/>
        </p:scale>
        <p:origin x="-142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10/12/2016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0" y="2133600"/>
            <a:ext cx="9372600" cy="1470025"/>
          </a:xfrm>
        </p:spPr>
        <p:txBody>
          <a:bodyPr>
            <a:normAutofit/>
          </a:bodyPr>
          <a:lstStyle/>
          <a:p>
            <a:r>
              <a:rPr lang="en-US" altLang="ja-JP" sz="4000" dirty="0" smtClean="0"/>
              <a:t>Way Forward on CRS-based MUST Case 3</a:t>
            </a:r>
            <a:endParaRPr lang="zh-TW" altLang="en-US" sz="40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TW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Huawei, HiSilicon, </a:t>
            </a:r>
            <a:r>
              <a:rPr lang="en-GB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LG </a:t>
            </a:r>
            <a:r>
              <a:rPr lang="en-GB" altLang="zh-CN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Electronics</a:t>
            </a:r>
            <a:endParaRPr lang="zh-TW" altLang="en-US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5" name="矩形 6"/>
          <p:cNvSpPr/>
          <p:nvPr/>
        </p:nvSpPr>
        <p:spPr>
          <a:xfrm>
            <a:off x="0" y="0"/>
            <a:ext cx="9144000" cy="12741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lang="en-GB" altLang="ko-KR" sz="2400" dirty="0" smtClean="0"/>
              <a:t>3GPP TSG RAN WG1 Meeting #86</a:t>
            </a:r>
            <a:r>
              <a:rPr lang="en-US" altLang="zh-CN" sz="2400" dirty="0" err="1" smtClean="0"/>
              <a:t>bis</a:t>
            </a:r>
            <a:r>
              <a:rPr lang="en-GB" altLang="ko-KR" sz="2400" dirty="0" smtClean="0"/>
              <a:t>			  	</a:t>
            </a:r>
            <a:r>
              <a:rPr lang="en-GB" altLang="ko-KR" sz="2400" dirty="0" smtClean="0"/>
              <a:t>R1-1610806</a:t>
            </a:r>
            <a:endParaRPr lang="ko-KR" altLang="ko-KR" sz="2400" dirty="0" smtClean="0"/>
          </a:p>
          <a:p>
            <a:pPr>
              <a:spcBef>
                <a:spcPct val="20000"/>
              </a:spcBef>
            </a:pPr>
            <a:r>
              <a:rPr lang="en-US" altLang="ko-KR" sz="2400" dirty="0"/>
              <a:t>Lisbon, </a:t>
            </a:r>
            <a:r>
              <a:rPr lang="en-US" altLang="ko-KR" sz="2400" dirty="0" smtClean="0"/>
              <a:t>Portugal 10</a:t>
            </a:r>
            <a:r>
              <a:rPr lang="en-US" altLang="ko-KR" sz="2400" baseline="30000" dirty="0" smtClean="0"/>
              <a:t>th</a:t>
            </a:r>
            <a:r>
              <a:rPr lang="en-US" altLang="ko-KR" sz="2400" dirty="0" smtClean="0"/>
              <a:t>-14</a:t>
            </a:r>
            <a:r>
              <a:rPr lang="en-US" altLang="ko-KR" sz="2400" baseline="30000" dirty="0" smtClean="0"/>
              <a:t>th</a:t>
            </a:r>
            <a:r>
              <a:rPr lang="en-US" altLang="ko-KR" sz="2400" dirty="0" smtClean="0"/>
              <a:t>  </a:t>
            </a:r>
            <a:r>
              <a:rPr lang="en-US" altLang="ko-KR" sz="2400" dirty="0"/>
              <a:t>October 2016</a:t>
            </a:r>
            <a:endParaRPr lang="en-US" altLang="zh-CN" sz="2400" dirty="0"/>
          </a:p>
          <a:p>
            <a:r>
              <a:rPr lang="en-US" altLang="zh-CN" sz="2400" dirty="0"/>
              <a:t>Agenda item </a:t>
            </a:r>
            <a:r>
              <a:rPr lang="en-US" altLang="zh-CN" sz="2400" dirty="0" smtClean="0"/>
              <a:t>7.2.3.3</a:t>
            </a:r>
            <a:endParaRPr lang="en-US" altLang="zh-CN" sz="2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Proposal</a:t>
            </a:r>
            <a:endParaRPr lang="en-US" dirty="0"/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>
          <a:xfrm>
            <a:off x="0" y="1951037"/>
            <a:ext cx="10896600" cy="4525963"/>
          </a:xfrm>
        </p:spPr>
        <p:txBody>
          <a:bodyPr/>
          <a:lstStyle/>
          <a:p>
            <a:r>
              <a:rPr lang="en-US" altLang="zh-CN" dirty="0" smtClean="0"/>
              <a:t>Case 3 is not supported for TM4 with 2/4 CRS ports.</a:t>
            </a:r>
            <a:endParaRPr lang="en-GB" altLang="zh-CN" dirty="0" smtClean="0"/>
          </a:p>
          <a:p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</TotalTime>
  <Words>34</Words>
  <Application>Microsoft Office PowerPoint</Application>
  <PresentationFormat>全屏显示(4:3)</PresentationFormat>
  <Paragraphs>7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3" baseType="lpstr">
      <vt:lpstr>Office Theme</vt:lpstr>
      <vt:lpstr>Way Forward on CRS-based MUST Case 3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assumption on case 3 evaluation</dc:title>
  <dc:creator>Peikai Liao (廖培凱)</dc:creator>
  <cp:lastModifiedBy>Huawei</cp:lastModifiedBy>
  <cp:revision>130</cp:revision>
  <dcterms:created xsi:type="dcterms:W3CDTF">2006-08-16T00:00:00Z</dcterms:created>
  <dcterms:modified xsi:type="dcterms:W3CDTF">2016-10-12T13:07:52Z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2015_ms_pID_725343">
    <vt:lpwstr>(3)8tJYx61nkNs+mnyHaG/UpKmcOqFxTqEM7GYpuP2k1NpIwRb6P9vkeKfZ6jO/ZH3o3e7ya1Er
uvx4AS3vR1X9bNrai138FFn7taGOlNQRUl2HDpQILnsH222xDr8HA9p+jr/0m+LOQ3feVCqv
NjTiJ5SoS39A/3XwtVMe9eZH8ujWPDIWEPGIyvAuegI/EQ3UJ4Jfx5xRCt4dr82FzQhvfWIU
izh1KxLE5AhrHe/hQs</vt:lpwstr>
  </property>
  <property fmtid="{D5CDD505-2E9C-101B-9397-08002B2CF9AE}" pid="4" name="_2015_ms_pID_7253431">
    <vt:lpwstr>8IkcBzz42hxuGvJ/WMFonUdMRKNRE/j6890eL0ISlkTLmehudQkflh
iy5cAt37uNEtPrjQ1LJEEncTN4cO0D3eNKs6r2iEw70kfqLqVvWu8Xjyevrc3JpFL7DaGU1C
vZeazCmv7Y4L156PZx3Z/yPJydPeunfKY97z/xTJ9vVRMuF0zVXJQnPxlCF+mNpchg1gDqnP
f3jwP2rQ0wY9qaD1RMD86xDNvkkwg3tbICnF</vt:lpwstr>
  </property>
  <property fmtid="{D5CDD505-2E9C-101B-9397-08002B2CF9AE}" pid="5" name="_2015_ms_pID_7253432">
    <vt:lpwstr>0wfzHeCrLxf6F+BZ0+66Jhbx4oMjOOFSE07h
UnaAC0zy</vt:lpwstr>
  </property>
  <property fmtid="{D5CDD505-2E9C-101B-9397-08002B2CF9AE}" pid="6" name="_readonly">
    <vt:lpwstr/>
  </property>
  <property fmtid="{D5CDD505-2E9C-101B-9397-08002B2CF9AE}" pid="7" name="_change">
    <vt:lpwstr/>
  </property>
  <property fmtid="{D5CDD505-2E9C-101B-9397-08002B2CF9AE}" pid="8" name="_full-control">
    <vt:lpwstr/>
  </property>
  <property fmtid="{D5CDD505-2E9C-101B-9397-08002B2CF9AE}" pid="9" name="sflag">
    <vt:lpwstr>1476211652</vt:lpwstr>
  </property>
</Properties>
</file>