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6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4A672-C995-4A04-B597-73B1CFBCEFED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4C2FC-D2D4-4E03-83B0-17748F12DA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0449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DL control channel design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Qualcomm, </a:t>
            </a:r>
            <a:r>
              <a:rPr lang="en-US" altLang="zh-CN" dirty="0" smtClean="0">
                <a:solidFill>
                  <a:schemeClr val="tx1"/>
                </a:solidFill>
              </a:rPr>
              <a:t>ZTE, </a:t>
            </a:r>
            <a:r>
              <a:rPr lang="en-US" altLang="zh-CN" dirty="0" err="1" smtClean="0">
                <a:solidFill>
                  <a:schemeClr val="tx1"/>
                </a:solidFill>
              </a:rPr>
              <a:t>InterDigital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Convida</a:t>
            </a:r>
            <a:r>
              <a:rPr lang="en-US" altLang="zh-CN" dirty="0" smtClean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Wireless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86bis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  R1-1610784</a:t>
            </a:r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pt-BR" altLang="ko-KR" sz="2400" b="1" dirty="0" smtClean="0">
                <a:latin typeface="Times New Roman" pitchFamily="18" charset="0"/>
                <a:cs typeface="Times New Roman" pitchFamily="18" charset="0"/>
              </a:rPr>
              <a:t>Lisbon, Portugal, Oct 10 - 14,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8.1.7.1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112568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800" dirty="0" smtClean="0"/>
              <a:t>Study one step and two (or multiple) steps control channel designs</a:t>
            </a:r>
          </a:p>
          <a:p>
            <a:pPr lvl="1"/>
            <a:r>
              <a:rPr lang="en-US" altLang="zh-CN" sz="2400" dirty="0" smtClean="0"/>
              <a:t>One step control channel design</a:t>
            </a:r>
          </a:p>
          <a:p>
            <a:pPr lvl="2"/>
            <a:r>
              <a:rPr lang="en-US" altLang="zh-CN" sz="2000" dirty="0" smtClean="0"/>
              <a:t>DL control channel located at the first OFDM symbol(s) in a slot</a:t>
            </a:r>
          </a:p>
          <a:p>
            <a:pPr lvl="1"/>
            <a:r>
              <a:rPr lang="en-US" altLang="zh-CN" sz="2400" dirty="0" smtClean="0"/>
              <a:t>Two (or multiple) steps control channel design</a:t>
            </a:r>
          </a:p>
          <a:p>
            <a:pPr lvl="2"/>
            <a:r>
              <a:rPr lang="en-US" altLang="zh-CN" sz="2000" dirty="0" smtClean="0"/>
              <a:t>A first level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/>
              <a:t>DL control channel located at the first OFDM symbol in a slot, which can indicate at least the time and frequency resource for the data channel</a:t>
            </a:r>
            <a:endParaRPr lang="en-US" altLang="zh-CN" sz="1600" dirty="0" smtClean="0"/>
          </a:p>
          <a:p>
            <a:pPr lvl="2"/>
            <a:r>
              <a:rPr lang="en-US" altLang="zh-CN" sz="2000" dirty="0" smtClean="0"/>
              <a:t>The second level control channel has two options</a:t>
            </a:r>
          </a:p>
          <a:p>
            <a:pPr lvl="3"/>
            <a:r>
              <a:rPr lang="en-US" altLang="zh-CN" sz="1800" dirty="0" smtClean="0"/>
              <a:t>Opt 1: The second level control channel embedded in the associated downlink data region</a:t>
            </a:r>
          </a:p>
          <a:p>
            <a:pPr lvl="4"/>
            <a:r>
              <a:rPr lang="en-GB" altLang="zh-CN" sz="1800" dirty="0" smtClean="0"/>
              <a:t>FFS if the demodulation RS for the second level control can be shared with the associated data channel </a:t>
            </a:r>
          </a:p>
          <a:p>
            <a:pPr lvl="3"/>
            <a:r>
              <a:rPr lang="en-US" altLang="zh-CN" sz="1800" dirty="0" smtClean="0"/>
              <a:t>Opt 2: The second level control channel located in the later OFDM symbol(s) of the control region (not later than starting of the data region) </a:t>
            </a:r>
          </a:p>
          <a:p>
            <a:pPr lvl="2"/>
            <a:r>
              <a:rPr lang="en-US" altLang="zh-CN" sz="2200" dirty="0" smtClean="0"/>
              <a:t>FFS: Support for first level and second level DL control channel in different slots/mini-slots</a:t>
            </a:r>
          </a:p>
          <a:p>
            <a:pPr lvl="2"/>
            <a:endParaRPr lang="en-GB" altLang="zh-CN" dirty="0" smtClean="0"/>
          </a:p>
          <a:p>
            <a:pPr lvl="3"/>
            <a:endParaRPr lang="en-US" altLang="zh-CN" i="1" dirty="0" smtClean="0"/>
          </a:p>
          <a:p>
            <a:pPr lvl="2"/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819</TotalTime>
  <Words>180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WF on DL control channel design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David Mazzarese</cp:lastModifiedBy>
  <cp:revision>34</cp:revision>
  <dcterms:created xsi:type="dcterms:W3CDTF">2016-10-08T04:16:51Z</dcterms:created>
  <dcterms:modified xsi:type="dcterms:W3CDTF">2016-10-12T15:25:02Z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(2)+Z6n4iDTIbstqPZxqnuA+8TYHDtqs55+cheT5VSCMTtfaDRDSmLTynaZwR4Q/qSap1vZ/TZ6
hNSGLIl5xdxo75PG+YAZbSqBc1GtNr8GFwZsa7O49i3vmfcrWlstrBqieE30KPtxpAjVTEyZ
pp8ZOgYKqdIxTJvSL7dBfrPBESp6iB0T47xpLr7/Gbngr128hKBq5YPuLo9VdClM4Bms2urR
tfWEtsG3FThyv9nxeS</vt:lpwstr>
  </property>
  <property fmtid="{D5CDD505-2E9C-101B-9397-08002B2CF9AE}" pid="3" name="_2015_ms_pID_7253431">
    <vt:lpwstr>wcsiilw7yCaeBUVB3XFgbtpuaAIWfaF2HlN/4IwE1UJLtY4t4r5UjR
ZyDPLG1xa9Ugf8Bx9fxH14C2QwK+/RQR3qgWNeq1ly0o28IRiWxMGRJ+8i2MDSDFWk16/dYd
FHqefccs2lE+sP5++HpKTJQ1Bhsq7oia9XC+ARoz/VH3tNyuNWMQ4axaVVPtcD5B99otLtM1
5T9MBn8TsOABISyF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1476258649</vt:lpwstr>
  </property>
</Properties>
</file>