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9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14A14-EDC5-4BA8-834C-F223D1CC634B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BECB4-D8E9-4D11-8E44-6A09C3EE50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BECB4-D8E9-4D11-8E44-6A09C3EE508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NZP CSI-RS based interference measurement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HiSilicon 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</a:t>
            </a:r>
            <a:r>
              <a:rPr lang="en-US" altLang="zh-CN" sz="1800" b="1" dirty="0" smtClean="0"/>
              <a:t>R1-1610763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7.2.2.1.2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91264" cy="4857403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altLang="zh-CN" sz="3300" dirty="0" smtClean="0"/>
              <a:t>RAN1#86 agrees to study following alternatives for interference measurement enhancement</a:t>
            </a:r>
          </a:p>
          <a:p>
            <a:pPr lvl="1" hangingPunct="0"/>
            <a:r>
              <a:rPr lang="en-US" altLang="zh-CN" dirty="0" smtClean="0"/>
              <a:t>Definition and configuration of a new type interference measurement 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Interference measurement is based on cancellation of intended signals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Both inter-cell and intra-cell interference should be captured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FFS NZP CSI-RS or DMRS as CSI-IM or PDSCH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Definition and configuration of a new type interference measurement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Only intra-cell interference to be measured using NZP</a:t>
            </a:r>
            <a:endParaRPr lang="zh-CN" altLang="zh-CN" dirty="0" smtClean="0"/>
          </a:p>
          <a:p>
            <a:pPr lvl="1" hangingPunct="0"/>
            <a:r>
              <a:rPr lang="en-US" altLang="zh-CN" dirty="0" err="1" smtClean="0"/>
              <a:t>Aperiodic</a:t>
            </a:r>
            <a:r>
              <a:rPr lang="en-US" altLang="zh-CN" dirty="0" smtClean="0"/>
              <a:t> CSI-IM, based on 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The existing CSI-IM</a:t>
            </a:r>
            <a:endParaRPr lang="zh-CN" altLang="zh-CN" dirty="0" smtClean="0"/>
          </a:p>
          <a:p>
            <a:pPr lvl="2" hangingPunct="0"/>
            <a:r>
              <a:rPr lang="en-US" altLang="zh-CN" dirty="0" smtClean="0"/>
              <a:t>The new CSI-IM type (see above, if specified).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New UE measurement behavior for CQI reporting based on DMRS ports when corresponding PDSCH is transmitting.</a:t>
            </a:r>
            <a:endParaRPr lang="zh-CN" altLang="zh-CN" dirty="0" smtClean="0"/>
          </a:p>
          <a:p>
            <a:pPr lvl="0" hangingPunct="0"/>
            <a:endParaRPr lang="en-US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19256" cy="518457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Significant performance gain is observed for NZP CSI-RS based interference measurement [R1-1608598]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  <a:p>
            <a:pPr>
              <a:buNone/>
            </a:pPr>
            <a:endParaRPr lang="en-US" altLang="zh-CN" sz="2800" dirty="0" smtClean="0"/>
          </a:p>
          <a:p>
            <a:r>
              <a:rPr lang="en-US" altLang="zh-CN" sz="2800" dirty="0" smtClean="0"/>
              <a:t>NZP CSI-RS based interference measurement captures both inter and intra cell interference using the same CSI-RS resource</a:t>
            </a:r>
          </a:p>
          <a:p>
            <a:pPr lvl="1"/>
            <a:r>
              <a:rPr lang="en-US" altLang="zh-CN" dirty="0" smtClean="0"/>
              <a:t>More efficient resource utilization compared to CSI-IM based enhancement</a:t>
            </a:r>
            <a:endParaRPr lang="zh-CN" altLang="en-US" dirty="0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049" name="Group 1"/>
          <p:cNvGrpSpPr>
            <a:grpSpLocks noChangeAspect="1"/>
          </p:cNvGrpSpPr>
          <p:nvPr/>
        </p:nvGrpSpPr>
        <p:grpSpPr bwMode="auto">
          <a:xfrm>
            <a:off x="899592" y="2276872"/>
            <a:ext cx="7951548" cy="936104"/>
            <a:chOff x="0" y="32"/>
            <a:chExt cx="9323" cy="1098"/>
          </a:xfrm>
        </p:grpSpPr>
        <p:sp>
          <p:nvSpPr>
            <p:cNvPr id="2066" name="AutoShape 18"/>
            <p:cNvSpPr>
              <a:spLocks noChangeAspect="1" noChangeArrowheads="1" noTextEdit="1"/>
            </p:cNvSpPr>
            <p:nvPr/>
          </p:nvSpPr>
          <p:spPr bwMode="auto">
            <a:xfrm>
              <a:off x="0" y="32"/>
              <a:ext cx="9323" cy="109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1514" y="68"/>
              <a:ext cx="1857" cy="238"/>
            </a:xfrm>
            <a:prstGeom prst="rect">
              <a:avLst/>
            </a:prstGeom>
            <a:solidFill>
              <a:srgbClr val="3399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1505" y="597"/>
              <a:ext cx="1446" cy="229"/>
            </a:xfrm>
            <a:prstGeom prst="rect">
              <a:avLst/>
            </a:prstGeom>
            <a:solidFill>
              <a:srgbClr val="3399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3760" y="620"/>
              <a:ext cx="9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1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3753" y="95"/>
              <a:ext cx="3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1.25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108" y="79"/>
              <a:ext cx="57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NZP CSI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639" y="79"/>
              <a:ext cx="6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-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693" y="79"/>
              <a:ext cx="6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RS based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554" y="584"/>
              <a:ext cx="78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IMR based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6656" y="32"/>
              <a:ext cx="1821" cy="237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6647" y="561"/>
              <a:ext cx="1162" cy="228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8898" y="584"/>
              <a:ext cx="9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1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8891" y="59"/>
              <a:ext cx="31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1.36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5246" y="73"/>
              <a:ext cx="57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NZP CSI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5777" y="73"/>
              <a:ext cx="6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-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5832" y="73"/>
              <a:ext cx="67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RS based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050" name="Rectangle 2"/>
            <p:cNvSpPr>
              <a:spLocks noChangeArrowheads="1"/>
            </p:cNvSpPr>
            <p:nvPr/>
          </p:nvSpPr>
          <p:spPr bwMode="auto">
            <a:xfrm>
              <a:off x="5693" y="577"/>
              <a:ext cx="78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ea typeface="宋体" pitchFamily="2" charset="-122"/>
                  <a:cs typeface="Calibri" pitchFamily="34" charset="0"/>
                </a:rPr>
                <a:t>IMR based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5256584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Interference measurement should capture both inter and intra cell interference</a:t>
            </a:r>
          </a:p>
          <a:p>
            <a:r>
              <a:rPr lang="en-US" altLang="zh-CN" dirty="0" smtClean="0"/>
              <a:t>Support NZP CSI-RS based interference measurement in Rel-14, where</a:t>
            </a:r>
          </a:p>
          <a:p>
            <a:pPr lvl="1"/>
            <a:r>
              <a:rPr lang="en-US" altLang="zh-CN" dirty="0" smtClean="0"/>
              <a:t>Interference is estimated by subtracting intended signal in the CSI-RS resource</a:t>
            </a:r>
          </a:p>
          <a:p>
            <a:pPr lvl="1"/>
            <a:r>
              <a:rPr lang="en-US" altLang="zh-CN" dirty="0" smtClean="0"/>
              <a:t> Only support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 NZP CSI-RS based interference measurement</a:t>
            </a:r>
          </a:p>
          <a:p>
            <a:pPr lvl="2"/>
            <a:r>
              <a:rPr lang="en-US" altLang="zh-CN" dirty="0" smtClean="0"/>
              <a:t> Associated NZP CSI-RS resource is configured via RRC signaling</a:t>
            </a:r>
          </a:p>
          <a:p>
            <a:pPr lvl="2"/>
            <a:r>
              <a:rPr lang="en-US" altLang="zh-CN" dirty="0" smtClean="0"/>
              <a:t> Measurement and report are triggered by UL related DCI</a:t>
            </a:r>
          </a:p>
          <a:p>
            <a:pPr lvl="1"/>
            <a:endParaRPr lang="en-US" altLang="zh-CN" dirty="0" smtClean="0"/>
          </a:p>
          <a:p>
            <a:pPr lvl="1"/>
            <a:endParaRPr lang="zh-CN" altLang="zh-CN" dirty="0" smtClean="0"/>
          </a:p>
          <a:p>
            <a:pPr lvl="1">
              <a:buNone/>
            </a:pPr>
            <a:endParaRPr lang="en-US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238</Words>
  <Application>Microsoft Office PowerPoint</Application>
  <PresentationFormat>全屏显示(4:3)</PresentationFormat>
  <Paragraphs>46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NZP CSI-RS based interference measurement</vt:lpstr>
      <vt:lpstr>Background</vt:lpstr>
      <vt:lpstr>Observation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downlink control signaling for PDSCH rate matching</dc:title>
  <dc:creator>zhangruiqi (C)</dc:creator>
  <cp:lastModifiedBy>z00349346</cp:lastModifiedBy>
  <cp:revision>54</cp:revision>
  <dcterms:created xsi:type="dcterms:W3CDTF">2016-10-09T16:21:20Z</dcterms:created>
  <dcterms:modified xsi:type="dcterms:W3CDTF">2016-10-12T07:38:55Z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(2)0YKg7blLxMalq1sDEN/lfgbF0ptbA95Tsn3w83VrNhvJenBpt2dQ3EiVzIQgw7mY9sLJSDk4
1/dP0nsRTaK/UHb0aQE6jlKVzh1wN3M13I2Z0fV3xwBP9IKTrR1aC4RzdUrNAkjnOO2kFTx/
DwqxgUK+iHqi5zqMthx1LfWy4DrlStH1QMSPfWYz5odMfZ4SuKk082xM/+V3jmHWJM+rdiCC
CQqjmewYZr1qLJiCWi</vt:lpwstr>
  </property>
  <property fmtid="{D5CDD505-2E9C-101B-9397-08002B2CF9AE}" pid="3" name="_2015_ms_pID_7253431">
    <vt:lpwstr>uSWpGFr/JPSSmLpXS1tJlUxzBYatL1kBGx3c3JTnQLZ/HMiwjXOoi1
6XU+GTefkPYNxAxiECWn2VE5Cw6f8/hbKYOye/bLj4nIokpCHE2kApCxXIi/tyOFAtun5jK3
Etrd88byco4GvLbe0qrIePUyJkbTsWN1CbgwJym2pwOGhh5k0uGcQ0EU2e/+F1FjRuE=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1476248231</vt:lpwstr>
  </property>
</Properties>
</file>