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74" r:id="rId3"/>
    <p:sldId id="284" r:id="rId4"/>
    <p:sldId id="285" r:id="rId5"/>
    <p:sldId id="281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24" autoAdjust="0"/>
    <p:restoredTop sz="94660"/>
  </p:normalViewPr>
  <p:slideViewPr>
    <p:cSldViewPr>
      <p:cViewPr>
        <p:scale>
          <a:sx n="75" d="100"/>
          <a:sy n="75" d="100"/>
        </p:scale>
        <p:origin x="-139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10/12/2016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further details in Advanced CSI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HiSilicon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               </a:t>
            </a:r>
            <a:r>
              <a:rPr lang="en-US" altLang="zh-CN" sz="1800" b="1" dirty="0" smtClean="0"/>
              <a:t>R1-1610762 </a:t>
            </a:r>
            <a:endParaRPr lang="en-US" altLang="ru-RU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Lisbon, Portugal 10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- 14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October 2016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7.2.2.1.1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05800" cy="5181600"/>
          </a:xfrm>
        </p:spPr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en-US" dirty="0" smtClean="0"/>
              <a:t>It was agreed in RAN1 #86:</a:t>
            </a:r>
          </a:p>
          <a:p>
            <a:pPr lvl="0"/>
            <a:r>
              <a:rPr lang="en-US" dirty="0" smtClean="0"/>
              <a:t>Specify CSI feedback enhancement with the following advanced CSI feedback framework:</a:t>
            </a:r>
          </a:p>
          <a:p>
            <a:pPr lvl="1"/>
            <a:r>
              <a:rPr lang="en-US" dirty="0" smtClean="0"/>
              <a:t>Reduced space (eigenvectors)/W1 is constructed based on one of the following alternatives (TBD RAN1#86bis):</a:t>
            </a:r>
          </a:p>
          <a:p>
            <a:pPr lvl="2"/>
            <a:r>
              <a:rPr lang="en-US" dirty="0" smtClean="0"/>
              <a:t>Alt1. Orthogonal basis (e.g. orthogonal DFT matrix)</a:t>
            </a:r>
          </a:p>
          <a:p>
            <a:pPr lvl="2"/>
            <a:r>
              <a:rPr lang="en-US" dirty="0" smtClean="0"/>
              <a:t>Alt2. Non-orthogonal basis (e.g. Rel.13 Class A W1 for rank-1 and/or 2)</a:t>
            </a:r>
          </a:p>
          <a:p>
            <a:pPr lvl="1"/>
            <a:r>
              <a:rPr lang="en-US" dirty="0" smtClean="0"/>
              <a:t>Reduced space representation/W2 is to further combine selected beams</a:t>
            </a:r>
          </a:p>
          <a:p>
            <a:pPr lvl="1"/>
            <a:r>
              <a:rPr lang="en-US" dirty="0" smtClean="0"/>
              <a:t>Granularity of weighting(phase and/or amplitude) can be either wideband only or wideband/</a:t>
            </a:r>
            <a:r>
              <a:rPr lang="en-US" dirty="0" err="1" smtClean="0"/>
              <a:t>subband</a:t>
            </a:r>
            <a:r>
              <a:rPr lang="en-US" dirty="0" smtClean="0"/>
              <a:t>, and is constructed based on one of the following alternatives (TBD RAN1#86bis):</a:t>
            </a:r>
          </a:p>
          <a:p>
            <a:pPr lvl="2"/>
            <a:r>
              <a:rPr lang="en-US" dirty="0" smtClean="0"/>
              <a:t>Alt1. Phase and amplitude</a:t>
            </a:r>
          </a:p>
          <a:p>
            <a:pPr lvl="2"/>
            <a:r>
              <a:rPr lang="en-US" dirty="0" smtClean="0"/>
              <a:t>Alt2. Phase-only weighting</a:t>
            </a:r>
          </a:p>
          <a:p>
            <a:pPr lvl="1"/>
            <a:r>
              <a:rPr lang="en-US" dirty="0" smtClean="0"/>
              <a:t>How the enhanced framework can be applicable for Class A and/or Class B </a:t>
            </a:r>
            <a:r>
              <a:rPr lang="en-US" dirty="0" err="1" smtClean="0"/>
              <a:t>eMIMO</a:t>
            </a:r>
            <a:r>
              <a:rPr lang="en-US" dirty="0" smtClean="0"/>
              <a:t>-Types is FFS</a:t>
            </a:r>
          </a:p>
          <a:p>
            <a:pPr lvl="1"/>
            <a:r>
              <a:rPr lang="en-US" dirty="0" smtClean="0"/>
              <a:t>FFS: How to handle the relationship between advanced CSI feedback and legacy CSI feedback framework</a:t>
            </a:r>
          </a:p>
          <a:p>
            <a:pPr lvl="0"/>
            <a:endParaRPr lang="en-US" dirty="0" smtClean="0"/>
          </a:p>
          <a:p>
            <a:endParaRPr lang="en-US" altLang="zh-CN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305800" cy="5257800"/>
          </a:xfrm>
        </p:spPr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en-US" sz="3000" dirty="0" smtClean="0"/>
              <a:t>Significant gain is observed in 4Tx with advanced CSI.</a:t>
            </a:r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endParaRPr lang="en-US" sz="1900" dirty="0" smtClean="0"/>
          </a:p>
          <a:p>
            <a:endParaRPr lang="en-US" sz="1900" dirty="0" smtClean="0"/>
          </a:p>
          <a:p>
            <a:endParaRPr lang="en-US" sz="1900" dirty="0" smtClean="0"/>
          </a:p>
          <a:p>
            <a:r>
              <a:rPr lang="en-US" sz="2900" dirty="0" smtClean="0"/>
              <a:t>For </a:t>
            </a:r>
            <a:r>
              <a:rPr lang="en-US" sz="2900" dirty="0" err="1" smtClean="0"/>
              <a:t>unquantized</a:t>
            </a:r>
            <a:r>
              <a:rPr lang="en-US" sz="2900" dirty="0" smtClean="0"/>
              <a:t> CSI feedback</a:t>
            </a:r>
          </a:p>
          <a:p>
            <a:pPr lvl="1"/>
            <a:r>
              <a:rPr lang="en-US" sz="2600" dirty="0" smtClean="0"/>
              <a:t>21% cell average gain over R12 CB</a:t>
            </a:r>
          </a:p>
          <a:p>
            <a:pPr lvl="1"/>
            <a:r>
              <a:rPr lang="en-US" sz="2600" dirty="0" smtClean="0"/>
              <a:t>5% cell average gain over </a:t>
            </a:r>
            <a:r>
              <a:rPr lang="en-US" sz="2600" dirty="0" err="1" smtClean="0"/>
              <a:t>subband</a:t>
            </a:r>
            <a:r>
              <a:rPr lang="en-US" sz="2600" dirty="0" smtClean="0"/>
              <a:t>-based quantized feedback with comparable uplink resource consumption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47800"/>
            <a:ext cx="6096000" cy="351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305800" cy="5257800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en-US" sz="2600" dirty="0" smtClean="0"/>
              <a:t>Significant gain is observed in 16Tx with advanced CSI.</a:t>
            </a:r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r>
              <a:rPr lang="en-US" sz="2600" dirty="0" smtClean="0"/>
              <a:t>For </a:t>
            </a:r>
            <a:r>
              <a:rPr lang="en-US" sz="2600" dirty="0" err="1" smtClean="0"/>
              <a:t>unquantized</a:t>
            </a:r>
            <a:r>
              <a:rPr lang="en-US" sz="2600" dirty="0" smtClean="0"/>
              <a:t> CSI feedback</a:t>
            </a:r>
          </a:p>
          <a:p>
            <a:r>
              <a:rPr lang="en-US" sz="1900" dirty="0" smtClean="0"/>
              <a:t>29%  cell average gain over R13 CB</a:t>
            </a:r>
          </a:p>
          <a:p>
            <a:r>
              <a:rPr lang="en-US" sz="1900" dirty="0" smtClean="0"/>
              <a:t>8%  cell average gain over </a:t>
            </a:r>
            <a:r>
              <a:rPr lang="en-US" sz="1900" dirty="0" err="1" smtClean="0"/>
              <a:t>subband</a:t>
            </a:r>
            <a:r>
              <a:rPr lang="en-US" sz="1900" dirty="0" smtClean="0"/>
              <a:t>-based quantized feedback with comparable uplink resource consumption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447800"/>
            <a:ext cx="5257800" cy="3381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48768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2400" dirty="0" smtClean="0"/>
              <a:t>Reduced space (eigenvectors)/W1 is constructed based on orthogonal basis</a:t>
            </a:r>
          </a:p>
          <a:p>
            <a:pPr lvl="1"/>
            <a:r>
              <a:rPr lang="en-US" sz="2000" dirty="0" smtClean="0"/>
              <a:t>Orthogonal basis is selected from DFT matrix with polarization co-phasing;</a:t>
            </a:r>
          </a:p>
          <a:p>
            <a:pPr lvl="1"/>
            <a:r>
              <a:rPr lang="en-US" sz="2000" dirty="0" smtClean="0"/>
              <a:t>Number of selected columns can be {4, 6, 8};</a:t>
            </a:r>
          </a:p>
          <a:p>
            <a:pPr lvl="1"/>
            <a:r>
              <a:rPr lang="en-US" sz="2000" dirty="0" smtClean="0"/>
              <a:t>Oversampling factor is at least O1=O2=4;</a:t>
            </a:r>
          </a:p>
          <a:p>
            <a:pPr lvl="1"/>
            <a:r>
              <a:rPr lang="en-US" sz="2000" dirty="0" smtClean="0"/>
              <a:t>Unconstrained beam selection.</a:t>
            </a:r>
          </a:p>
          <a:p>
            <a:r>
              <a:rPr lang="en-US" altLang="zh-CN" sz="2400" dirty="0" smtClean="0"/>
              <a:t>Combination coefficients/ W2 can be quantized or </a:t>
            </a:r>
            <a:r>
              <a:rPr lang="en-US" altLang="zh-CN" sz="2400" dirty="0" err="1" smtClean="0"/>
              <a:t>unquantized</a:t>
            </a:r>
            <a:r>
              <a:rPr lang="en-US" altLang="zh-CN" dirty="0" smtClean="0"/>
              <a:t> </a:t>
            </a:r>
          </a:p>
          <a:p>
            <a:pPr lvl="1"/>
            <a:r>
              <a:rPr lang="en-US" altLang="zh-CN" sz="2000" dirty="0" smtClean="0"/>
              <a:t>For quantized feedback</a:t>
            </a:r>
          </a:p>
          <a:p>
            <a:pPr lvl="2"/>
            <a:r>
              <a:rPr lang="en-US" altLang="zh-CN" sz="2000" dirty="0" smtClean="0"/>
              <a:t>Phase weighting is </a:t>
            </a:r>
            <a:r>
              <a:rPr lang="en-US" altLang="zh-CN" sz="2000" dirty="0" err="1" smtClean="0"/>
              <a:t>subband</a:t>
            </a:r>
            <a:r>
              <a:rPr lang="en-US" altLang="zh-CN" sz="2000" dirty="0" smtClean="0"/>
              <a:t> based;</a:t>
            </a:r>
          </a:p>
          <a:p>
            <a:pPr lvl="2"/>
            <a:r>
              <a:rPr lang="en-US" altLang="zh-CN" sz="2000" dirty="0" smtClean="0"/>
              <a:t>Amplitude weighting is </a:t>
            </a:r>
            <a:r>
              <a:rPr lang="en-US" altLang="zh-CN" sz="2000" dirty="0" err="1" smtClean="0"/>
              <a:t>subband</a:t>
            </a:r>
            <a:r>
              <a:rPr lang="en-US" altLang="zh-CN" sz="2000" dirty="0" smtClean="0"/>
              <a:t> or </a:t>
            </a:r>
            <a:r>
              <a:rPr lang="en-US" altLang="zh-CN" sz="2000" dirty="0" err="1" smtClean="0"/>
              <a:t>wideband+subband</a:t>
            </a:r>
            <a:r>
              <a:rPr lang="en-US" altLang="zh-CN" sz="2000" dirty="0" smtClean="0"/>
              <a:t> differential based;</a:t>
            </a:r>
          </a:p>
          <a:p>
            <a:pPr lvl="1"/>
            <a:r>
              <a:rPr lang="en-US" altLang="zh-CN" sz="2000" dirty="0" err="1" smtClean="0"/>
              <a:t>Unquantized</a:t>
            </a:r>
            <a:r>
              <a:rPr lang="en-US" altLang="zh-CN" sz="2000" dirty="0" smtClean="0"/>
              <a:t> feedback is specified in case of</a:t>
            </a:r>
          </a:p>
          <a:p>
            <a:pPr lvl="2"/>
            <a:r>
              <a:rPr lang="en-US" altLang="zh-CN" sz="2000" dirty="0" smtClean="0"/>
              <a:t>4TX and 8Tx</a:t>
            </a:r>
          </a:p>
          <a:p>
            <a:pPr lvl="2"/>
            <a:r>
              <a:rPr lang="en-US" altLang="zh-CN" sz="2000" dirty="0" smtClean="0"/>
              <a:t>Number of quantization bits exceeds certain threshold, e.g., 240.</a:t>
            </a:r>
            <a:endParaRPr lang="en-US" altLang="zh-CN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</Words>
  <Application>Microsoft Office PowerPoint</Application>
  <PresentationFormat>全屏显示(4:3)</PresentationFormat>
  <Paragraphs>65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further details in Advanced CSI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2016-10-12T07:40:36Z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1476248231</vt:lpwstr>
  </property>
  <property fmtid="{D5CDD505-2E9C-101B-9397-08002B2CF9AE}" pid="12" name="_2015_ms_pID_725343">
    <vt:lpwstr>(2)quLAmAJ9ToLhZisVu7G7GEVD2baxRBJZW2S3Vn45C6+ew3BZwRruNgYAVI2zUQMwhkcCmZME
hY98Q1kl5cPBmBkTxQoEWVC9YwNh67O8JdXmkZCxwvkj93j+k4OAioaHAPh0GZKng/XzhKXv
9FYrmPNFmo1M/o/tvEHesFBjSiqKweT1IKi6AHDOCpzClALSTZLog58sUkcl6NDgiCSaKAi/
WJGt613sav9F0SAH6e</vt:lpwstr>
  </property>
  <property fmtid="{D5CDD505-2E9C-101B-9397-08002B2CF9AE}" pid="13" name="_2015_ms_pID_7253431">
    <vt:lpwstr>JFpitauvwtUse/MsOjHECf0xWZhNBfGTZ01n+I3ZurC2EZ+3aiYjDV
3J13DJkBq1gUKZ9nQUjzzkVpbKy5Kb9ObCQiI6eDsSI/3La/nEno3c9c0W8pc99VPp7vOB4B
GQ1JqIeks/ra30jP7FNAKWGEV2Vy1bv+hLkWwXZT0thKxQ==</vt:lpwstr>
  </property>
</Properties>
</file>