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8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9" autoAdjust="0"/>
    <p:restoredTop sz="92254" autoAdjust="0"/>
  </p:normalViewPr>
  <p:slideViewPr>
    <p:cSldViewPr>
      <p:cViewPr varScale="1">
        <p:scale>
          <a:sx n="75" d="100"/>
          <a:sy n="75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congestion control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Ericsson, </a:t>
            </a:r>
            <a:r>
              <a:rPr lang="en-US" altLang="zh-CN" dirty="0" smtClean="0">
                <a:solidFill>
                  <a:srgbClr val="898989"/>
                </a:solidFill>
              </a:rPr>
              <a:t>OPPO, </a:t>
            </a:r>
            <a:r>
              <a:rPr lang="en-US" altLang="zh-CN" dirty="0" smtClean="0">
                <a:solidFill>
                  <a:srgbClr val="898989"/>
                </a:solidFill>
              </a:rPr>
              <a:t>Nokia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</a:rPr>
              <a:t>3GPP TSG RAN WG1 Meeting #86b 		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</a:rPr>
              <a:t>Lisbon, Portugal, 10th-14th Oct., 2016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</a:rPr>
              <a:t>AI: 7.2.1.5.1</a:t>
            </a:r>
            <a:endParaRPr lang="zh-CN" altLang="zh-CN" sz="2800" dirty="0" smtClean="0">
              <a:latin typeface="+mj-lt"/>
            </a:endParaRPr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R1-1610753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vl="0"/>
            <a:r>
              <a:rPr lang="en-GB" altLang="zh-CN" dirty="0" smtClean="0"/>
              <a:t>Congestion measurement over PC5</a:t>
            </a:r>
          </a:p>
          <a:p>
            <a:pPr lvl="1"/>
            <a:r>
              <a:rPr lang="en-GB" altLang="zh-CN" dirty="0" smtClean="0"/>
              <a:t>performed by energy measurement (e.g., S-RSSI)</a:t>
            </a:r>
          </a:p>
          <a:p>
            <a:pPr lvl="1"/>
            <a:r>
              <a:rPr lang="en-GB" altLang="zh-CN" dirty="0" smtClean="0"/>
              <a:t>with granularity of the configured sub-channel size</a:t>
            </a:r>
          </a:p>
          <a:p>
            <a:pPr lvl="1"/>
            <a:r>
              <a:rPr lang="en-US" altLang="zh-CN" dirty="0" smtClean="0"/>
              <a:t>FFS </a:t>
            </a:r>
            <a:r>
              <a:rPr lang="en-GB" altLang="zh-CN" dirty="0" smtClean="0"/>
              <a:t>exclude SLSS </a:t>
            </a:r>
            <a:r>
              <a:rPr lang="en-GB" altLang="zh-CN" dirty="0" err="1" smtClean="0"/>
              <a:t>subframes</a:t>
            </a:r>
            <a:endParaRPr lang="en-GB" altLang="zh-CN" dirty="0" smtClean="0"/>
          </a:p>
          <a:p>
            <a:pPr lvl="0"/>
            <a:r>
              <a:rPr lang="en-US" altLang="zh-CN" dirty="0" smtClean="0"/>
              <a:t>UE Reporting of CBR to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is supported</a:t>
            </a:r>
          </a:p>
          <a:p>
            <a:pPr lvl="1"/>
            <a:r>
              <a:rPr lang="en-US" altLang="zh-CN" dirty="0" smtClean="0"/>
              <a:t>Details FFS</a:t>
            </a:r>
            <a:endParaRPr lang="en-GB" altLang="zh-CN" dirty="0" smtClean="0"/>
          </a:p>
          <a:p>
            <a:pPr lvl="0"/>
            <a:r>
              <a:rPr lang="en-GB" altLang="zh-CN" dirty="0" smtClean="0"/>
              <a:t>PPPP-based congestion control is supported</a:t>
            </a:r>
          </a:p>
          <a:p>
            <a:pPr lvl="1"/>
            <a:r>
              <a:rPr lang="en-GB" altLang="zh-CN" dirty="0" smtClean="0"/>
              <a:t>Both radio-layer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-assisted and UE autonomous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behaviour adjustment are supported</a:t>
            </a:r>
          </a:p>
          <a:p>
            <a:pPr latinLnBrk="0"/>
            <a:endParaRPr lang="en-US" altLang="zh-CN" sz="24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5364</TotalTime>
  <Words>74</Words>
  <Application>Microsoft Office PowerPoint</Application>
  <PresentationFormat>全屏显示(4:3)</PresentationFormat>
  <Paragraphs>17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congestion control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Huawei</cp:lastModifiedBy>
  <cp:revision>159</cp:revision>
  <dcterms:created xsi:type="dcterms:W3CDTF">2016-02-10T21:48:49Z</dcterms:created>
  <dcterms:modified xsi:type="dcterms:W3CDTF">2016-10-12T06:29:01Z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(3)kH/7zMg2IaCurR4C+kt+eQvGrVxaeCIQuojmHq1qejXuw0DM8b3MufaIsdNwEsIXTl4U3ibD
2nzwZO2LqTNRLO1VJ5aBX6bfTn8bG/l0pgGHI0iM6534yv00gJ9Q/hha511ROiIOIFsflzpY
7Jqan+sYr3BbjTLZPxqmduwOApPGD5Gi2lpMb5+fetGZCzTEZ11/qwzlvbV7NRuKN2/o2WJF
wNXjU1Us5gnPS1h/i2</vt:lpwstr>
  </property>
  <property fmtid="{D5CDD505-2E9C-101B-9397-08002B2CF9AE}" pid="3" name="_2015_ms_pID_7253431">
    <vt:lpwstr>MLeHVHVMMRzP2LRCi0iTDS3RyrBB35QXwePU2BC1+SaLr1SiEChpN2
D8x5PfP3jNgj0R65xNJ6nq9lzXARc1/H76K1Q+RpCnh66eS0ky7fIIiHtOD5KJsBWvpXx1Qt
OLaevRtflIjNoPI+ctH+Ty8+rUz029KjsZxYUz7QKuDEDbQ4asg7tMB7/YRIAsbFoYgEVs83
KaJoeS7SD1AvcFeKWTGKrfS5hlWD2xz0jE6G</vt:lpwstr>
  </property>
  <property fmtid="{D5CDD505-2E9C-101B-9397-08002B2CF9AE}" pid="4" name="_2015_ms_pID_7253432">
    <vt:lpwstr>Fv3x8BBAI6+UtMEKqrqUZi3+qaZHuXBPbZYy
A3OxJhqWfkJEja6R+bGUkImlnxxaaQ==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1476195142</vt:lpwstr>
  </property>
</Properties>
</file>