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85" r:id="rId3"/>
    <p:sldId id="284" r:id="rId4"/>
    <p:sldId id="286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60" d="100"/>
          <a:sy n="60" d="100"/>
        </p:scale>
        <p:origin x="888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10/12/2016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422955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2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150" indent="-260604">
              <a:buFont typeface="Qualcomm Regular" pitchFamily="34" charset="0"/>
              <a:buChar char="−"/>
              <a:defRPr/>
            </a:lvl5pPr>
            <a:lvl6pPr marL="1628775" indent="0">
              <a:buNone/>
              <a:defRPr sz="12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05813"/>
            <a:ext cx="8574733" cy="76944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18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A9AB6-A585-4D4B-9033-5DCDE8F06268}" type="datetime1">
              <a:rPr lang="en-US" smtClean="0"/>
              <a:t>10/12/2016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Qualcomm Proprietary and Confidential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3C920F-AA91-49D5-83F3-E1AB8F895C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6741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SYNC Periodicity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Qualcomm</a:t>
            </a:r>
            <a:r>
              <a:rPr lang="en-US" altLang="zh-CN" smtClean="0"/>
              <a:t>, </a:t>
            </a:r>
            <a:r>
              <a:rPr lang="en-US" altLang="zh-CN" smtClean="0"/>
              <a:t>…</a:t>
            </a:r>
            <a:endParaRPr lang="en-US" altLang="zh-CN" dirty="0" smtClean="0"/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2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R1-</a:t>
            </a:r>
            <a:r>
              <a:rPr lang="en-US" sz="1800" b="1" dirty="0">
                <a:cs typeface="Times New Roman" panose="02020603050405020304" pitchFamily="18" charset="0"/>
              </a:rPr>
              <a:t>1610722</a:t>
            </a:r>
            <a:endParaRPr lang="en-US" altLang="ru-RU" sz="1800" b="1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Lisbon, Portugal 10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- 14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October 2016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7.1.8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9954" y="1375254"/>
            <a:ext cx="8410646" cy="5254146"/>
          </a:xfrm>
        </p:spPr>
        <p:txBody>
          <a:bodyPr>
            <a:noAutofit/>
          </a:bodyPr>
          <a:lstStyle/>
          <a:p>
            <a:r>
              <a:rPr lang="en-US" sz="2800" dirty="0" smtClean="0"/>
              <a:t>NR air interface defines multiple SYNC periodicities</a:t>
            </a:r>
          </a:p>
          <a:p>
            <a:pPr lvl="1"/>
            <a:r>
              <a:rPr lang="en-US" sz="2400" dirty="0" smtClean="0"/>
              <a:t>Number of allowed SYNC periodicities is at least 2</a:t>
            </a:r>
          </a:p>
          <a:p>
            <a:pPr lvl="1"/>
            <a:r>
              <a:rPr lang="en-US" sz="2400" dirty="0" smtClean="0"/>
              <a:t>Values of the SYNC periodicities is for further study</a:t>
            </a:r>
          </a:p>
          <a:p>
            <a:pPr lvl="2"/>
            <a:r>
              <a:rPr lang="en-US" sz="2000" dirty="0" smtClean="0"/>
              <a:t>E.g., 5ms, </a:t>
            </a:r>
            <a:r>
              <a:rPr lang="en-US" sz="2000" dirty="0" smtClean="0"/>
              <a:t>40</a:t>
            </a:r>
            <a:r>
              <a:rPr lang="en-US" sz="2000" dirty="0" smtClean="0"/>
              <a:t>ms</a:t>
            </a:r>
            <a:endParaRPr lang="en-US" sz="2000" dirty="0" smtClean="0"/>
          </a:p>
          <a:p>
            <a:pPr lvl="1"/>
            <a:r>
              <a:rPr lang="en-US" sz="2400" dirty="0" smtClean="0"/>
              <a:t>The lowest value of the SYNC periodicity is </a:t>
            </a:r>
            <a:r>
              <a:rPr lang="en-US" sz="2400" b="1" dirty="0" smtClean="0"/>
              <a:t>X </a:t>
            </a:r>
            <a:r>
              <a:rPr lang="en-US" sz="2400" b="1" dirty="0" err="1" smtClean="0"/>
              <a:t>ms</a:t>
            </a:r>
            <a:r>
              <a:rPr lang="en-US" sz="2400" b="1" dirty="0" smtClean="0"/>
              <a:t>, e.g., 5ms</a:t>
            </a:r>
            <a:endParaRPr lang="en-US" sz="2400" b="1" dirty="0" smtClean="0"/>
          </a:p>
          <a:p>
            <a:endParaRPr lang="en-US" sz="2800" dirty="0" smtClean="0"/>
          </a:p>
          <a:p>
            <a:r>
              <a:rPr lang="en-US" sz="2800" dirty="0" smtClean="0"/>
              <a:t>Networks is allowed to transmit SYNC at least at the defined periodicities</a:t>
            </a:r>
          </a:p>
          <a:p>
            <a:r>
              <a:rPr lang="en-US" sz="2800" dirty="0" smtClean="0"/>
              <a:t>UE is allowed to adapt acquisition procedure based on SYNC periodicities</a:t>
            </a:r>
          </a:p>
          <a:p>
            <a:pPr lvl="1"/>
            <a:r>
              <a:rPr lang="en-US" sz="2400" dirty="0" smtClean="0"/>
              <a:t>E.g., blind acquisition assumes </a:t>
            </a:r>
            <a:r>
              <a:rPr lang="en-US" sz="2400" b="1" dirty="0" smtClean="0"/>
              <a:t>X </a:t>
            </a:r>
            <a:r>
              <a:rPr lang="en-US" sz="2400" b="1" dirty="0" err="1" smtClean="0"/>
              <a:t>ms</a:t>
            </a:r>
            <a:r>
              <a:rPr lang="en-US" sz="2400" b="1" dirty="0" smtClean="0"/>
              <a:t> </a:t>
            </a:r>
            <a:r>
              <a:rPr lang="en-US" sz="2400" dirty="0" smtClean="0"/>
              <a:t>for dwell time on a </a:t>
            </a:r>
            <a:r>
              <a:rPr lang="en-US" sz="2400" dirty="0" err="1" smtClean="0"/>
              <a:t>freq</a:t>
            </a:r>
            <a:endParaRPr lang="en-US" sz="24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sz="30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13C920F-AA91-49D5-83F3-E1AB8F895C9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99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Blind search (Initial access)</a:t>
            </a:r>
          </a:p>
          <a:p>
            <a:pPr lvl="1"/>
            <a:r>
              <a:rPr lang="en-US" dirty="0" smtClean="0"/>
              <a:t>UE initial access latency / power consumption is proportional to SYNC periodicity</a:t>
            </a:r>
          </a:p>
          <a:p>
            <a:pPr lvl="1"/>
            <a:r>
              <a:rPr lang="en-US" dirty="0" smtClean="0"/>
              <a:t>Network power consumption inversely impacted by the SYNC periodicity</a:t>
            </a:r>
          </a:p>
          <a:p>
            <a:r>
              <a:rPr lang="en-US" dirty="0" smtClean="0"/>
              <a:t>Network assisted search (NSA / neighbor cell search)</a:t>
            </a:r>
          </a:p>
          <a:p>
            <a:pPr lvl="1"/>
            <a:r>
              <a:rPr lang="en-US" dirty="0" smtClean="0"/>
              <a:t>Network could provide assistant information on frequency and rough timing of SYNC to reduce UE search latency/power consumption</a:t>
            </a:r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Observations</a:t>
            </a:r>
            <a:endParaRPr lang="en-US" sz="3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Qualcomm Proprietary and Confidential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13C920F-AA91-49D5-83F3-E1AB8F895C9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18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9954" y="1905000"/>
            <a:ext cx="8410646" cy="4724400"/>
          </a:xfrm>
        </p:spPr>
        <p:txBody>
          <a:bodyPr>
            <a:noAutofit/>
          </a:bodyPr>
          <a:lstStyle/>
          <a:p>
            <a:r>
              <a:rPr lang="en-US" sz="3600" dirty="0" smtClean="0"/>
              <a:t>Assisted search: </a:t>
            </a:r>
          </a:p>
          <a:p>
            <a:pPr lvl="1"/>
            <a:r>
              <a:rPr lang="en-US" sz="2400" dirty="0" smtClean="0"/>
              <a:t>Deployment with network assistance on frequency and timing could be configured with large SYNC periodicity and maintain high detection probability with low latency</a:t>
            </a:r>
          </a:p>
          <a:p>
            <a:r>
              <a:rPr lang="en-US" sz="3600" dirty="0" smtClean="0"/>
              <a:t>Blind search: </a:t>
            </a:r>
          </a:p>
          <a:p>
            <a:pPr lvl="1"/>
            <a:r>
              <a:rPr lang="en-US" sz="2400" dirty="0" smtClean="0"/>
              <a:t>Cells with 5ms SYNC leads to high detection probability with low latency; cells with long SYNC periodicity has reduced UE detection probability</a:t>
            </a:r>
          </a:p>
          <a:p>
            <a:pPr lvl="1"/>
            <a:r>
              <a:rPr lang="en-US" sz="2400" dirty="0" smtClean="0"/>
              <a:t>Network </a:t>
            </a:r>
            <a:r>
              <a:rPr lang="en-US" sz="2400" dirty="0" smtClean="0"/>
              <a:t>with could </a:t>
            </a:r>
            <a:r>
              <a:rPr lang="en-US" sz="2400" dirty="0" smtClean="0"/>
              <a:t>configure </a:t>
            </a:r>
            <a:r>
              <a:rPr lang="en-US" sz="2400" dirty="0"/>
              <a:t>cells/layers with different periodicities </a:t>
            </a:r>
            <a:r>
              <a:rPr lang="en-US" sz="2400" dirty="0" smtClean="0"/>
              <a:t>to optimize cell detection and power saving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2654" y="328814"/>
            <a:ext cx="8574733" cy="1323439"/>
          </a:xfrm>
        </p:spPr>
        <p:txBody>
          <a:bodyPr/>
          <a:lstStyle/>
          <a:p>
            <a:r>
              <a:rPr lang="en-US" sz="4000" dirty="0" smtClean="0"/>
              <a:t> </a:t>
            </a:r>
            <a:r>
              <a:rPr lang="en-US" sz="4000" dirty="0"/>
              <a:t>Background: Expected UE </a:t>
            </a:r>
            <a:r>
              <a:rPr lang="en-US" sz="4000" dirty="0" smtClean="0"/>
              <a:t>Behavior with this Proposal</a:t>
            </a:r>
            <a:endParaRPr lang="en-US" sz="40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13C920F-AA91-49D5-83F3-E1AB8F895C9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99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</Words>
  <Application>Microsoft Office PowerPoint</Application>
  <PresentationFormat>On-screen Show (4:3)</PresentationFormat>
  <Paragraphs>32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맑은 고딕</vt:lpstr>
      <vt:lpstr>宋体</vt:lpstr>
      <vt:lpstr>Arial</vt:lpstr>
      <vt:lpstr>Calibri</vt:lpstr>
      <vt:lpstr>Qualcomm Office Regular</vt:lpstr>
      <vt:lpstr>Qualcomm Regular</vt:lpstr>
      <vt:lpstr>Times New Roman</vt:lpstr>
      <vt:lpstr>Office Theme</vt:lpstr>
      <vt:lpstr>WF on SYNC Periodicity</vt:lpstr>
      <vt:lpstr>Proposal</vt:lpstr>
      <vt:lpstr>Background: Observations</vt:lpstr>
      <vt:lpstr> Background: Expected UE Behavior with this 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/>
  <cp:lastModifiedBy/>
  <cp:revision>1</cp:revision>
  <dcterms:created xsi:type="dcterms:W3CDTF">2016-04-08T13:39:05Z</dcterms:created>
  <dcterms:modified xsi:type="dcterms:W3CDTF">2016-10-12T13:42:06Z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AdHocReviewCycleID">
    <vt:i4>-372332842</vt:i4>
  </property>
  <property fmtid="{D5CDD505-2E9C-101B-9397-08002B2CF9AE}" pid="9" name="_NewReviewCycle">
    <vt:lpwstr/>
  </property>
  <property fmtid="{D5CDD505-2E9C-101B-9397-08002B2CF9AE}" pid="10" name="_PreviousAdHocReviewCycleID">
    <vt:i4>1475756051</vt:i4>
  </property>
</Properties>
</file>