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884" y="-108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Principle Generating Power Ratio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</a:t>
            </a:r>
            <a:r>
              <a:rPr lang="en-US" altLang="zh-TW" sz="2400" dirty="0" smtClean="0">
                <a:solidFill>
                  <a:schemeClr val="tx1"/>
                </a:solidFill>
              </a:rPr>
              <a:t>, ZTE Microelectronics, LG </a:t>
            </a:r>
            <a:r>
              <a:rPr lang="en-US" altLang="zh-TW" sz="2400" dirty="0" smtClean="0">
                <a:solidFill>
                  <a:schemeClr val="tx1"/>
                </a:solidFill>
              </a:rPr>
              <a:t>Electronics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R1-1610714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Observations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pPr lvl="1" algn="just"/>
            <a:endParaRPr lang="en-US" sz="1800" dirty="0" smtClean="0"/>
          </a:p>
          <a:p>
            <a:pPr algn="just"/>
            <a:r>
              <a:rPr lang="en-US" sz="2200" dirty="0" smtClean="0"/>
              <a:t>The edge spectral efficiency </a:t>
            </a:r>
            <a:r>
              <a:rPr lang="en-US" altLang="zh-CN" sz="2200" dirty="0" smtClean="0"/>
              <a:t>is noticeably better </a:t>
            </a:r>
            <a:r>
              <a:rPr lang="en-US" sz="2200" dirty="0" smtClean="0"/>
              <a:t>using </a:t>
            </a:r>
            <a:r>
              <a:rPr lang="en-GB" altLang="zh-CN" sz="2200" dirty="0" smtClean="0"/>
              <a:t>evenly spaced power ratio set</a:t>
            </a:r>
            <a:r>
              <a:rPr lang="en-US" sz="2200" dirty="0" smtClean="0"/>
              <a:t>  than super-constellation based power ratio set.</a:t>
            </a:r>
          </a:p>
          <a:p>
            <a:pPr algn="just"/>
            <a:endParaRPr lang="en-US" sz="2200" dirty="0" smtClean="0"/>
          </a:p>
          <a:p>
            <a:pPr algn="just"/>
            <a:r>
              <a:rPr lang="en-US" altLang="zh-CN" sz="2200" dirty="0" smtClean="0"/>
              <a:t>As to implementation complexity between the two schemes using </a:t>
            </a:r>
            <a:r>
              <a:rPr lang="en-GB" altLang="zh-CN" sz="2200" dirty="0" smtClean="0"/>
              <a:t>evenly spaced power ratio set</a:t>
            </a:r>
            <a:r>
              <a:rPr lang="en-US" altLang="zh-CN" sz="2200" dirty="0" smtClean="0"/>
              <a:t> and  super-constellation based power ratio set, there is no difference in case of DSP architecture, and </a:t>
            </a:r>
            <a:r>
              <a:rPr lang="en-US" sz="2200" dirty="0" smtClean="0"/>
              <a:t>there is negligible difference </a:t>
            </a:r>
            <a:r>
              <a:rPr lang="en-US" altLang="zh-CN" sz="2200" dirty="0" smtClean="0"/>
              <a:t>in case of FPGA/ASIC architecture.</a:t>
            </a:r>
            <a:r>
              <a:rPr lang="en-US" sz="2200" dirty="0" smtClean="0"/>
              <a:t> [1]</a:t>
            </a:r>
          </a:p>
          <a:p>
            <a:pPr lvl="1" algn="just"/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For MUST Cases 1 </a:t>
            </a:r>
            <a:r>
              <a:rPr lang="en-US" sz="2400" dirty="0"/>
              <a:t>and 2, </a:t>
            </a:r>
            <a:r>
              <a:rPr lang="en-US" sz="2400" dirty="0" smtClean="0"/>
              <a:t>power ratios </a:t>
            </a:r>
            <a:r>
              <a:rPr lang="en-GB" altLang="zh-CN" sz="2400" dirty="0" smtClean="0"/>
              <a:t>generating non-uniform composite constellation should be selected from evenly spaced power ratio set.</a:t>
            </a:r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Reference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pPr marL="342900" lvl="1" indent="-342900" algn="just">
              <a:buNone/>
            </a:pPr>
            <a:r>
              <a:rPr lang="en-US" altLang="zh-CN" sz="1800" dirty="0" smtClean="0"/>
              <a:t>[1] R1-1608678</a:t>
            </a:r>
          </a:p>
          <a:p>
            <a:pPr algn="just">
              <a:buNone/>
            </a:pPr>
            <a:endParaRPr lang="en-US" sz="1800" dirty="0" smtClean="0"/>
          </a:p>
          <a:p>
            <a:pPr lvl="1" algn="just"/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</TotalTime>
  <Words>127</Words>
  <Application>Microsoft Office PowerPoint</Application>
  <PresentationFormat>全屏显示(4:3)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Principle Generating Power Ratio</vt:lpstr>
      <vt:lpstr>Observations</vt:lpstr>
      <vt:lpstr>Proposal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10168368</cp:lastModifiedBy>
  <cp:revision>210</cp:revision>
  <dcterms:created xsi:type="dcterms:W3CDTF">2006-08-16T00:00:00Z</dcterms:created>
  <dcterms:modified xsi:type="dcterms:W3CDTF">2016-10-12T09:23:57Z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