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err="1"/>
              <a:t>FeMTC</a:t>
            </a:r>
            <a:r>
              <a:rPr lang="en-US" altLang="zh-CN" dirty="0"/>
              <a:t> multicast scheduling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ITL,…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R1-1610664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7.2.8.1.2</a:t>
            </a:r>
            <a:endParaRPr lang="ja-JP" altLang="en-US" sz="1800" dirty="0">
              <a:highlight>
                <a:srgbClr val="FFFF00"/>
              </a:highlight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The maximum number of on-going SC-MTCHs supported by SC-MCCH is reduced compared to LTE. </a:t>
            </a:r>
            <a:endParaRPr lang="sv-SE" dirty="0"/>
          </a:p>
          <a:p>
            <a:pPr lvl="0"/>
            <a:r>
              <a:rPr lang="en-GB" dirty="0"/>
              <a:t>Send LS to RAN2 to</a:t>
            </a:r>
            <a:endParaRPr lang="sv-SE" dirty="0"/>
          </a:p>
          <a:p>
            <a:pPr lvl="1"/>
            <a:r>
              <a:rPr lang="en-GB" dirty="0"/>
              <a:t>Inform RAN2 that RAN1 assumes the maximum </a:t>
            </a:r>
            <a:r>
              <a:rPr lang="en-US" dirty="0"/>
              <a:t>number of on-going SC-MTCHs supported by SC-MCCH is reduced compared to LTE</a:t>
            </a:r>
            <a:endParaRPr lang="sv-SE" dirty="0"/>
          </a:p>
          <a:p>
            <a:pPr lvl="1"/>
            <a:r>
              <a:rPr lang="en-GB" dirty="0"/>
              <a:t>Request RAN2 to inform RAN1 of the maximum number of </a:t>
            </a:r>
            <a:r>
              <a:rPr lang="en-US" dirty="0"/>
              <a:t>on-going SC-MTCHs supported by SC-MCCH in </a:t>
            </a:r>
            <a:r>
              <a:rPr lang="en-US" dirty="0" err="1"/>
              <a:t>FeMTC</a:t>
            </a:r>
            <a:r>
              <a:rPr lang="en-US" dirty="0"/>
              <a:t>.</a:t>
            </a:r>
            <a:endParaRPr lang="sv-SE" dirty="0"/>
          </a:p>
          <a:p>
            <a:pPr lvl="1"/>
            <a:r>
              <a:rPr lang="en-US" dirty="0"/>
              <a:t>Also include the larger maximum TBS value and bandwidth (if agreed this week)</a:t>
            </a:r>
            <a:endParaRPr lang="sv-SE" dirty="0"/>
          </a:p>
          <a:p>
            <a:pPr lvl="1"/>
            <a:r>
              <a:rPr lang="en-US" dirty="0"/>
              <a:t>Request RAN2 to inform RAN1 whether and how segmentation of SC-MCCH will be supported in Rel-14.</a:t>
            </a:r>
            <a:endParaRPr lang="sv-SE" dirty="0"/>
          </a:p>
          <a:p>
            <a:pPr lvl="0"/>
            <a:endParaRPr lang="en-US" sz="2800" dirty="0"/>
          </a:p>
          <a:p>
            <a:pPr lvl="0"/>
            <a:endParaRPr lang="en-US" sz="2800" dirty="0"/>
          </a:p>
          <a:p>
            <a:pPr lvl="0"/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968" y="1124744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the search space scheduling SC-MCCH (called Type1-FeMSS for RAN1 purposes)</a:t>
            </a:r>
            <a:endParaRPr lang="sv-SE" dirty="0"/>
          </a:p>
          <a:p>
            <a:pPr lvl="1"/>
            <a:r>
              <a:rPr lang="en-US" dirty="0"/>
              <a:t>UE monitoring of blind decoding candidates is based on FFS: Type1-CSS or Type2-CSS </a:t>
            </a:r>
            <a:r>
              <a:rPr lang="en-GB" dirty="0"/>
              <a:t>for MPDCCH</a:t>
            </a:r>
            <a:endParaRPr lang="sv-SE" dirty="0"/>
          </a:p>
          <a:p>
            <a:pPr lvl="1"/>
            <a:r>
              <a:rPr lang="en-US" dirty="0" err="1"/>
              <a:t>Rmax</a:t>
            </a:r>
            <a:r>
              <a:rPr lang="en-US" dirty="0"/>
              <a:t>, and G values for Type1-MSS are configured per SC-MCCH by higher layers</a:t>
            </a:r>
          </a:p>
          <a:p>
            <a:pPr lvl="1"/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872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220" y="1268760"/>
            <a:ext cx="8229600" cy="4525963"/>
          </a:xfrm>
        </p:spPr>
        <p:txBody>
          <a:bodyPr/>
          <a:lstStyle/>
          <a:p>
            <a:pPr lvl="0"/>
            <a:r>
              <a:rPr lang="en-GB" dirty="0"/>
              <a:t>Prepare a LS to RAN2, RAN3, SA2 </a:t>
            </a:r>
            <a:endParaRPr lang="sv-SE" dirty="0"/>
          </a:p>
          <a:p>
            <a:pPr lvl="1"/>
            <a:r>
              <a:rPr lang="en-GB" dirty="0"/>
              <a:t>There may be cases where the UE cannot monitor MPDCCH search spaces and/or receive MPDSCH transmissions for both paging and SC-PTM simultaneously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066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12835</TotalTime>
  <Words>195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FeMTC multicast scheduling</vt:lpstr>
      <vt:lpstr>Proposal</vt:lpstr>
      <vt:lpstr>Proposal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1138</cp:revision>
  <dcterms:created xsi:type="dcterms:W3CDTF">2015-04-22T00:12:23Z</dcterms:created>
  <dcterms:modified xsi:type="dcterms:W3CDTF">2016-10-11T16:18:56Z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