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111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TBS for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Qualcomm, Sony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R1-1610663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000" dirty="0"/>
              <a:t>RAN1#86 </a:t>
            </a:r>
            <a:r>
              <a:rPr lang="sv-SE" sz="2000" dirty="0" err="1"/>
              <a:t>agreements</a:t>
            </a:r>
            <a:r>
              <a:rPr lang="sv-SE" sz="2000" dirty="0"/>
              <a:t>:</a:t>
            </a:r>
          </a:p>
          <a:p>
            <a:pPr lvl="1" hangingPunct="0"/>
            <a:r>
              <a:rPr lang="en-US" sz="2000" dirty="0"/>
              <a:t>For Rel-14 </a:t>
            </a:r>
            <a:r>
              <a:rPr lang="en-US" sz="2000" dirty="0" err="1"/>
              <a:t>FeMTC</a:t>
            </a:r>
            <a:r>
              <a:rPr lang="en-US" sz="2000" dirty="0"/>
              <a:t> UEs, the maximum UL TBS for </a:t>
            </a:r>
            <a:r>
              <a:rPr lang="en-US" sz="2000" dirty="0" err="1"/>
              <a:t>CEMode</a:t>
            </a:r>
            <a:r>
              <a:rPr lang="en-US" sz="2000" dirty="0"/>
              <a:t> A UEs with maximum 1.4 MHz bandwidth in TDD/HD-FDD is increased to 2984 bits.</a:t>
            </a:r>
            <a:endParaRPr lang="sv-SE" sz="2000" dirty="0"/>
          </a:p>
          <a:p>
            <a:pPr lvl="1" hangingPunct="0"/>
            <a:r>
              <a:rPr lang="en-US" sz="2000" dirty="0"/>
              <a:t>For Rel-14 </a:t>
            </a:r>
            <a:r>
              <a:rPr lang="en-US" sz="2000" dirty="0" err="1"/>
              <a:t>FeMTC</a:t>
            </a:r>
            <a:r>
              <a:rPr lang="en-US" sz="2000" dirty="0"/>
              <a:t> UEs supporting larger UE channel BW for PDSCH and PUSCH:</a:t>
            </a:r>
            <a:endParaRPr lang="sv-SE" sz="2000" dirty="0"/>
          </a:p>
          <a:p>
            <a:pPr lvl="2" hangingPunct="0"/>
            <a:r>
              <a:rPr lang="en-US" sz="2000" dirty="0"/>
              <a:t>The larger max. DL TBS is at least 2984 bits.</a:t>
            </a:r>
            <a:endParaRPr lang="sv-SE" sz="2000" dirty="0"/>
          </a:p>
          <a:p>
            <a:pPr lvl="2" hangingPunct="0"/>
            <a:r>
              <a:rPr lang="en-US" sz="2000" dirty="0"/>
              <a:t>The larger max. UL TBS is at least 2984 bits.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US" sz="2000" dirty="0"/>
              <a:t>Supported modulation schemes for </a:t>
            </a:r>
            <a:r>
              <a:rPr lang="en-US" sz="2000" dirty="0" err="1"/>
              <a:t>FeMTC</a:t>
            </a:r>
            <a:r>
              <a:rPr lang="en-US" sz="2000" dirty="0"/>
              <a:t> UEs:</a:t>
            </a:r>
          </a:p>
          <a:p>
            <a:pPr lvl="1"/>
            <a:r>
              <a:rPr lang="en-US" sz="2000" dirty="0"/>
              <a:t>PDSCH: QPSK, 16QAM</a:t>
            </a:r>
          </a:p>
          <a:p>
            <a:pPr lvl="1"/>
            <a:r>
              <a:rPr lang="en-US" sz="2000" dirty="0"/>
              <a:t>PUSCH: QPSK, 16QAM</a:t>
            </a:r>
          </a:p>
          <a:p>
            <a:r>
              <a:rPr lang="en-US" sz="2000" dirty="0"/>
              <a:t>Max TBS for 5-MHz </a:t>
            </a:r>
            <a:r>
              <a:rPr lang="en-US" sz="2000" dirty="0" err="1"/>
              <a:t>FeMTC</a:t>
            </a:r>
            <a:r>
              <a:rPr lang="en-US" sz="2000" dirty="0"/>
              <a:t> UE:</a:t>
            </a:r>
          </a:p>
          <a:p>
            <a:pPr lvl="1"/>
            <a:r>
              <a:rPr lang="en-US" sz="2000" dirty="0"/>
              <a:t>PDSCH: [2984 or 4584 or 5160] bits</a:t>
            </a:r>
          </a:p>
          <a:p>
            <a:pPr lvl="1"/>
            <a:r>
              <a:rPr lang="en-US" sz="2000" dirty="0"/>
              <a:t>PUSCH: [2984 </a:t>
            </a:r>
            <a:r>
              <a:rPr lang="en-US" sz="2000"/>
              <a:t>or 4584 or 5160] </a:t>
            </a:r>
            <a:r>
              <a:rPr lang="en-US" sz="2000" dirty="0"/>
              <a:t>bits</a:t>
            </a:r>
          </a:p>
          <a:p>
            <a:r>
              <a:rPr lang="en-US" sz="2000" dirty="0"/>
              <a:t>Soft buffer size for 5-MHz </a:t>
            </a:r>
            <a:r>
              <a:rPr lang="en-US" sz="2000" dirty="0" err="1"/>
              <a:t>FeMTC</a:t>
            </a:r>
            <a:r>
              <a:rPr lang="en-US" sz="2000" dirty="0"/>
              <a:t> UE:</a:t>
            </a:r>
          </a:p>
          <a:p>
            <a:pPr lvl="1"/>
            <a:r>
              <a:rPr lang="en-US" sz="2000" dirty="0"/>
              <a:t>Option 1: N∙96∙⌈(X+28)/32⌉ where N = max number of DL HARQ processes and X = max DL TBS</a:t>
            </a:r>
          </a:p>
          <a:p>
            <a:pPr lvl="1"/>
            <a:r>
              <a:rPr lang="en-US" sz="2000" dirty="0"/>
              <a:t>Option 2: a smaller value than in Option 1</a:t>
            </a:r>
          </a:p>
          <a:p>
            <a:r>
              <a:rPr lang="en-US" sz="2000" dirty="0"/>
              <a:t>Max UL TBS in CE mode A for 1.4-MHz </a:t>
            </a:r>
            <a:r>
              <a:rPr lang="en-US" sz="2000" dirty="0" err="1"/>
              <a:t>FeMTC</a:t>
            </a:r>
            <a:r>
              <a:rPr lang="en-US" sz="2000" dirty="0"/>
              <a:t> FD-FDD UE:</a:t>
            </a:r>
          </a:p>
          <a:p>
            <a:pPr lvl="1"/>
            <a:r>
              <a:rPr lang="en-US" sz="2000" dirty="0"/>
              <a:t>Option A: 1000 bits (same as Rel-13 Cat-M1)</a:t>
            </a:r>
          </a:p>
          <a:p>
            <a:pPr lvl="1"/>
            <a:r>
              <a:rPr lang="en-US" sz="2000" dirty="0"/>
              <a:t>Option B: 2984 bits (same as 1.4-MHz </a:t>
            </a:r>
            <a:r>
              <a:rPr lang="en-US" sz="2000" dirty="0" err="1"/>
              <a:t>FeMTC</a:t>
            </a:r>
            <a:r>
              <a:rPr lang="en-US" sz="2000" dirty="0"/>
              <a:t> TDD/HD-FDD UE)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12885</TotalTime>
  <Words>225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TBS for FeMTC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Johan Bergman</cp:lastModifiedBy>
  <cp:revision>1174</cp:revision>
  <dcterms:created xsi:type="dcterms:W3CDTF">2015-04-22T00:12:23Z</dcterms:created>
  <dcterms:modified xsi:type="dcterms:W3CDTF">2016-10-11T14:24:27Z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