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8126" autoAdjust="0"/>
  </p:normalViewPr>
  <p:slideViewPr>
    <p:cSldViewPr>
      <p:cViewPr>
        <p:scale>
          <a:sx n="50" d="100"/>
          <a:sy n="50" d="100"/>
        </p:scale>
        <p:origin x="-1253" y="-1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HARQ bundling in HD-FDD for MTC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ZTE, ZTE Microelectronics, Sony, </a:t>
            </a:r>
            <a:r>
              <a:rPr lang="en-US" altLang="zh-CN" dirty="0" smtClean="0">
                <a:solidFill>
                  <a:schemeClr val="tx1"/>
                </a:solidFill>
              </a:rPr>
              <a:t>Lenovo , </a:t>
            </a:r>
            <a:r>
              <a:rPr lang="en-US" altLang="zh-CN" dirty="0" smtClean="0">
                <a:solidFill>
                  <a:schemeClr val="tx1"/>
                </a:solidFill>
              </a:rPr>
              <a:t>NTT </a:t>
            </a:r>
            <a:r>
              <a:rPr lang="en-US" altLang="zh-CN" dirty="0" err="1" smtClean="0">
                <a:solidFill>
                  <a:schemeClr val="tx1"/>
                </a:solidFill>
              </a:rPr>
              <a:t>Docomo</a:t>
            </a:r>
            <a:r>
              <a:rPr lang="en-US" altLang="zh-CN" dirty="0" smtClean="0">
                <a:solidFill>
                  <a:schemeClr val="tx1"/>
                </a:solidFill>
              </a:rPr>
              <a:t>, </a:t>
            </a:r>
            <a:r>
              <a:rPr lang="en-US" altLang="zh-CN" dirty="0" err="1" smtClean="0">
                <a:solidFill>
                  <a:schemeClr val="tx1"/>
                </a:solidFill>
              </a:rPr>
              <a:t>Serria</a:t>
            </a:r>
            <a:r>
              <a:rPr lang="en-US" altLang="zh-CN" dirty="0" smtClean="0">
                <a:solidFill>
                  <a:schemeClr val="tx1"/>
                </a:solidFill>
              </a:rPr>
              <a:t> Wireless, [</a:t>
            </a:r>
            <a:r>
              <a:rPr lang="en-US" altLang="zh-CN" dirty="0" err="1" smtClean="0">
                <a:solidFill>
                  <a:schemeClr val="tx1"/>
                </a:solidFill>
              </a:rPr>
              <a:t>Sequans</a:t>
            </a:r>
            <a:r>
              <a:rPr lang="en-US" altLang="zh-CN" dirty="0" smtClean="0">
                <a:solidFill>
                  <a:schemeClr val="tx1"/>
                </a:solidFill>
              </a:rPr>
              <a:t>], …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49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144016" y="140440"/>
            <a:ext cx="882047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3GPP TSG RAN WG1 Meeting #86bis	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               </a:t>
            </a:r>
            <a:r>
              <a:rPr lang="en-US" altLang="zh-CN" sz="2400" dirty="0" smtClean="0"/>
              <a:t>R1-1610651</a:t>
            </a:r>
            <a:endParaRPr kumimoji="0" lang="en-US" altLang="zh-CN" sz="1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</a:pPr>
            <a:r>
              <a:rPr lang="x-none" altLang="zh-CN" sz="2400" b="1" dirty="0" smtClean="0"/>
              <a:t>Lisbon, Portugal, 10</a:t>
            </a:r>
            <a:r>
              <a:rPr lang="x-none" altLang="zh-CN" sz="2400" b="1" baseline="30000" dirty="0" smtClean="0"/>
              <a:t>th</a:t>
            </a:r>
            <a:r>
              <a:rPr lang="x-none" altLang="zh-CN" sz="2400" b="1" dirty="0" smtClean="0"/>
              <a:t> - 14</a:t>
            </a:r>
            <a:r>
              <a:rPr lang="x-none" altLang="zh-CN" sz="2400" b="1" baseline="30000" dirty="0" smtClean="0"/>
              <a:t>th</a:t>
            </a:r>
            <a:r>
              <a:rPr lang="x-none" altLang="zh-CN" sz="2400" b="1" dirty="0" smtClean="0"/>
              <a:t> October 2016</a:t>
            </a:r>
            <a:endParaRPr lang="zh-CN" altLang="zh-CN" sz="2400" b="1" dirty="0" smtClean="0"/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Agenda Item: 7.2.8.1.3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Proposal</a:t>
            </a:r>
            <a:endParaRPr lang="ko-KR" altLang="en-US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1628800"/>
            <a:ext cx="831986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altLang="zh-CN" sz="2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Support HARQ-ACK bundling in CE Mode A in HD-FDD.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buSzPct val="56000"/>
              <a:buFont typeface="Calibri" pitchFamily="34" charset="0"/>
              <a:buChar char="−"/>
            </a:pPr>
            <a:r>
              <a:rPr lang="en-US" altLang="zh-CN" sz="2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HARQ-ACK bundling is not supported for PUCCH repetition case.</a:t>
            </a:r>
          </a:p>
          <a:p>
            <a:pPr>
              <a:spcBef>
                <a:spcPts val="600"/>
              </a:spcBef>
              <a:spcAft>
                <a:spcPts val="600"/>
              </a:spcAft>
              <a:buSzPct val="56000"/>
              <a:buFont typeface="Arial" pitchFamily="34" charset="0"/>
              <a:buChar char="•"/>
            </a:pPr>
            <a:r>
              <a:rPr lang="en-US" altLang="zh-CN" sz="2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HARQ-ACK bundling operation is RRC configured by the </a:t>
            </a:r>
            <a:r>
              <a:rPr lang="en-US" altLang="zh-CN" sz="2400" dirty="0" err="1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eNB</a:t>
            </a:r>
            <a:r>
              <a:rPr lang="en-US" altLang="zh-CN" sz="2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</a:t>
            </a:r>
            <a:endParaRPr lang="zh-CN" altLang="zh-CN" sz="2400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08922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1876</TotalTime>
  <Words>66</Words>
  <Application>Microsoft Office PowerPoint</Application>
  <PresentationFormat>全屏显示(4:3)</PresentationFormat>
  <Paragraphs>9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WF on HARQ bundling in HD-FDD for MTC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physical layer aspects of random access procedure transmission</dc:title>
  <dc:creator>Yi Wang(Eason)</dc:creator>
  <cp:lastModifiedBy>ZTE</cp:lastModifiedBy>
  <cp:revision>110</cp:revision>
  <dcterms:created xsi:type="dcterms:W3CDTF">2015-11-15T19:00:12Z</dcterms:created>
  <dcterms:modified xsi:type="dcterms:W3CDTF">2016-10-11T14:31:21Z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(4)SIA8rbXXO6qdpSKKIzbE6QyA2Hfnw4ewgyEAmvqKjbcJ62lDexBNXweI9t4hcLINCHD6Oh2P
vm5ZgLCc5IEmQGFNY5TxorWuLLLGx5pneHhTQZIeDvHAwKKyflvtBTkvX44ErElkZP94JvBP
/2nfFbgx49STRWk5oFVy9hj4LTJWE53Q9bDiZpf4GNSbsmlXW3Nkelyo8KoX5TBROslKKQK1
2rAoQTgbQiBsG0iadR</vt:lpwstr>
  </property>
  <property fmtid="{D5CDD505-2E9C-101B-9397-08002B2CF9AE}" pid="3" name="_new_ms_pID_725431">
    <vt:lpwstr>Ul5HnoyhMbWCP8hVEt/A7c1Q6oZnoBODczwbGSVX0gPbTCH0rly/7b
3EPqURdBMuZa++a9UUOXPXKMoNYSXjxgqq1CuuVBcCC9mqAArqJMCX2rwixGnG7DTQSaRxlY
/GL/E5GpgFrOC6wMFxJlNobugw0D3NtRHzZ05fROmxI9DWMNDJG1jMjYG3ioDow1j66uiXW2
+IReGf5OHHb/dDK0/MRfKbgW0AuwtG4d/OMG</vt:lpwstr>
  </property>
  <property fmtid="{D5CDD505-2E9C-101B-9397-08002B2CF9AE}" pid="4" name="_new_ms_pID_725432">
    <vt:lpwstr>mO9g+7/8AX4b9gSix6vCdRMBYplt4iQiKJcr
/MCFd6Hj4SlR8DsRojVNOd2C60r0o5dqYJYonxcue5c1SdNln/25wtCA2sv0q5up6OGTsQY7
tl/hb3kUZINtNo//b8qnzTqnTDyqvmArcxKl6X9kVWhhapF79b53sqVfwTsvNB4BMXmGjMPW
gMYSH0xXpdrtYNBgW/wG4MV6TQDOVxji/CfsunT6gFLAz4SVVffGTE</vt:lpwstr>
  </property>
  <property fmtid="{D5CDD505-2E9C-101B-9397-08002B2CF9AE}" pid="5" name="_new_ms_pID_725433">
    <vt:lpwstr>O9/akDdQPSPUImIh+G
j22+sA==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1471852709</vt:lpwstr>
  </property>
  <property fmtid="{D5CDD505-2E9C-101B-9397-08002B2CF9AE}" pid="10" name="_2015_ms_pID_725343">
    <vt:lpwstr>(2)pu+nyoxBT982fS3AQAlYfX7SOwsncgpbygOEIPJkEuBus/An+PD1WY1DKau+KbJhjnc4473H
VdMCREDwvNiMRzBMxFuQt26TNHW9XfMeuIr+YbxkM8r7/kbyhENBiocUAlJv+5xIUuq2QdYm
KPZa+Zm6yYwY8bzVzgdcb0ceG5wmCC9NvTMvfUejR4LK6r2cZ7MPpcGO93Ldl8wTi0j692LL
ij0D/FKmsrQU3GvgBe</vt:lpwstr>
  </property>
  <property fmtid="{D5CDD505-2E9C-101B-9397-08002B2CF9AE}" pid="11" name="_2015_ms_pID_7253431">
    <vt:lpwstr>2mNoC7AESVn2eVeBWzgtxtM5Fu/L1Mv2kC1X0s7Bo1co93OdGmICrX
iVxcwwpCRB5Pc8pCJtn5TNQXJWLS3i7eD+kGyDS2CZX+ACFTjkIgztB13fzAG4wyPPeiuzSe
9kExsq4PR3eA32QiGSXxA0cr/FQ8W+CFEzGDYnGr2bwXxg==</vt:lpwstr>
  </property>
</Properties>
</file>