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SC-MTCH transmission</a:t>
            </a:r>
            <a:br>
              <a:rPr lang="en-US" dirty="0" smtClean="0"/>
            </a:b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R1-1610642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lvl="1" hangingPunct="0"/>
            <a:endParaRPr lang="en-US" altLang="zh-CN" i="1" dirty="0">
              <a:latin typeface="Arial" pitchFamily="34" charset="0"/>
              <a:cs typeface="Arial" pitchFamily="34" charset="0"/>
            </a:endParaRP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Scheduling and transmission method of SC-MTCH 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SC-PTM needs to be determined.</a:t>
            </a:r>
          </a:p>
          <a:p>
            <a:pPr hangingPunct="0"/>
            <a:endParaRPr lang="en-US" altLang="zh-CN" dirty="0">
              <a:latin typeface="Arial" pitchFamily="34" charset="0"/>
              <a:cs typeface="Arial" pitchFamily="34" charset="0"/>
            </a:endParaRP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Reliability of SC-MTCH transmission may need to be enhanced to support application of software update.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Different </a:t>
            </a:r>
            <a:r>
              <a:rPr lang="en-US" sz="3200" dirty="0">
                <a:latin typeface="+mj-lt"/>
              </a:rPr>
              <a:t>SC-MTCHs can be transmitted over different PRBs in </a:t>
            </a:r>
            <a:r>
              <a:rPr lang="en-US" sz="3200" dirty="0" smtClean="0">
                <a:latin typeface="+mj-lt"/>
              </a:rPr>
              <a:t>NB-IoT, configured by SC-MCCH per SC-MTCH</a:t>
            </a:r>
          </a:p>
          <a:p>
            <a:r>
              <a:rPr lang="en-US" sz="3200" dirty="0" smtClean="0">
                <a:latin typeface="+mj-lt"/>
              </a:rPr>
              <a:t>From RAN1’s perspective, repetitions of a UDP/IP packet should be supported to be combined in higher layer to improve the reliability of SC-PTM:</a:t>
            </a:r>
          </a:p>
          <a:p>
            <a:pPr lvl="1"/>
            <a:r>
              <a:rPr lang="en-US" sz="2800" dirty="0" smtClean="0">
                <a:latin typeface="+mj-lt"/>
              </a:rPr>
              <a:t>DCI indicates the number of repetitions per TB of the packet</a:t>
            </a:r>
          </a:p>
          <a:p>
            <a:pPr lvl="1"/>
            <a:r>
              <a:rPr lang="en-US" sz="2800" dirty="0" smtClean="0">
                <a:latin typeface="+mj-lt"/>
              </a:rPr>
              <a:t>RAN1 </a:t>
            </a:r>
            <a:r>
              <a:rPr lang="en-US" sz="2800" dirty="0">
                <a:latin typeface="+mj-lt"/>
              </a:rPr>
              <a:t>will assume that higher layers ensure the same content in the same TB in each repetition of the UDP/IP </a:t>
            </a:r>
            <a:r>
              <a:rPr lang="en-US" sz="2800" dirty="0" smtClean="0">
                <a:latin typeface="+mj-lt"/>
              </a:rPr>
              <a:t>packet.</a:t>
            </a:r>
          </a:p>
          <a:p>
            <a:pPr lvl="1"/>
            <a:r>
              <a:rPr lang="en-US" sz="2800" dirty="0">
                <a:latin typeface="+mj-lt"/>
              </a:rPr>
              <a:t>FFS: other optimization in physical </a:t>
            </a:r>
            <a:r>
              <a:rPr lang="en-US" sz="2800" dirty="0" smtClean="0">
                <a:latin typeface="+mj-lt"/>
              </a:rPr>
              <a:t>layer</a:t>
            </a:r>
          </a:p>
          <a:p>
            <a:pPr lvl="1"/>
            <a:endParaRPr lang="en-US" altLang="zh-CN" sz="2800" dirty="0">
              <a:latin typeface="+mj-lt"/>
            </a:endParaRPr>
          </a:p>
          <a:p>
            <a:r>
              <a:rPr lang="en-US" altLang="zh-CN" sz="3200" dirty="0" smtClean="0">
                <a:latin typeface="+mj-lt"/>
              </a:rPr>
              <a:t>Send LS to RAN2 to inform above </a:t>
            </a:r>
            <a:r>
              <a:rPr lang="en-US" altLang="zh-CN" sz="3200" smtClean="0">
                <a:latin typeface="+mj-lt"/>
              </a:rPr>
              <a:t>RAN1 requirements</a:t>
            </a:r>
            <a:endParaRPr lang="zh-CN" altLang="zh-CN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Explanatory illustration of UDP/IP packet level repetition</a:t>
            </a:r>
            <a:endParaRPr lang="en-US" sz="3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38199" y="1442433"/>
            <a:ext cx="21478120" cy="7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62178"/>
              </p:ext>
            </p:extLst>
          </p:nvPr>
        </p:nvGraphicFramePr>
        <p:xfrm>
          <a:off x="838200" y="1535197"/>
          <a:ext cx="10476432" cy="4494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3" imgW="7713821" imgH="3304984" progId="Visio.Drawing.11">
                  <p:embed/>
                </p:oleObj>
              </mc:Choice>
              <mc:Fallback>
                <p:oleObj r:id="rId3" imgW="7713821" imgH="330498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35197"/>
                        <a:ext cx="10476432" cy="44947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575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195</Words>
  <Application>Microsoft Office PowerPoint</Application>
  <PresentationFormat>宽屏</PresentationFormat>
  <Paragraphs>22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Office Theme</vt:lpstr>
      <vt:lpstr>Visio.Drawing.11</vt:lpstr>
      <vt:lpstr>WF on SC-MTCH transmission for NB-IoT SC-PTM</vt:lpstr>
      <vt:lpstr>Background</vt:lpstr>
      <vt:lpstr>Proposals</vt:lpstr>
      <vt:lpstr>Explanatory illustration of UDP/IP packet level repetition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76</cp:revision>
  <dcterms:created xsi:type="dcterms:W3CDTF">2016-03-23T22:01:47Z</dcterms:created>
  <dcterms:modified xsi:type="dcterms:W3CDTF">2016-10-11T09:37:00Z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(3)pSBYm8CBT/FuZTOfnB0dHjodXVZQLk3e7it6Qnu8n5RSJC98sGVqed3H0RVyb7ZjCVydWpXW
bQlBJdruZDxeWKgIAFwGlJEkTkLRX8gq4D0NH+NP96imrkdHCLNnzGaJYpx8gD7RWe7MCXfV
+ffKCcaReOSYUbA8uEob8PwOl5u6t7xO6yZlzcpKieH3pDCz7abSukXjW3Y68pWbCEGjjRGF
jWrsw/W7xXQr/d0oRc</vt:lpwstr>
  </property>
  <property fmtid="{D5CDD505-2E9C-101B-9397-08002B2CF9AE}" pid="3" name="_2015_ms_pID_7253431">
    <vt:lpwstr>RepY8F67hoowvOzgFc+URmau7xtTbE/fjtioUvqWr70Mxw18OEZ6kk
VHTMlSxRAEl9VOS3I5Xk3OyJreYRdkI4Z56KtgF8mN6DVc4DIq7V9OaNIHJmsVqpaHqKNpxf
Cv++KHjt8pZBJRvg+sUp4Zhkcdi5vId6BA2WPkGaOLAMeg4Bj8oiYlhq6FaP2lQzDCDD3A6W
CDHfhIZ3RLyAvU3m0nvV8ShT9ejBUUUrIHYv</vt:lpwstr>
  </property>
  <property fmtid="{D5CDD505-2E9C-101B-9397-08002B2CF9AE}" pid="4" name="_2015_ms_pID_7253432">
    <vt:lpwstr>nDQIxqEIztpXKnDYeQcGeYjLoFpVOtEEZOXD
aLPhRih+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1476178604</vt:lpwstr>
  </property>
</Properties>
</file>