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6" r:id="rId2"/>
    <p:sldId id="268" r:id="rId3"/>
    <p:sldId id="267" r:id="rId4"/>
    <p:sldId id="26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08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00E909-1F3A-4E83-9491-482AD7402E2D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F6093E-100C-4521-AF5A-D2C2898F17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825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B8C7936-7D4F-4924-B5B1-0CCA0F6A71DE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</p:spTree>
    <p:extLst>
      <p:ext uri="{BB962C8B-B14F-4D97-AF65-F5344CB8AC3E}">
        <p14:creationId xmlns:p14="http://schemas.microsoft.com/office/powerpoint/2010/main" val="14655883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6093E-100C-4521-AF5A-D2C2898F17D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5430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6093E-100C-4521-AF5A-D2C2898F17D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18637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6093E-100C-4521-AF5A-D2C2898F17D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6557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2.emf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5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4.emf"/><Relationship Id="rId4" Type="http://schemas.openxmlformats.org/officeDocument/2006/relationships/oleObject" Target="../embeddings/oleObject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WF on sPUCCH patterns</a:t>
            </a: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pPr eaLnBrk="1" hangingPunct="1"/>
            <a:r>
              <a:rPr lang="en-US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Huawei</a:t>
            </a:r>
            <a:r>
              <a:rPr lang="en-US" altLang="zh-CN" sz="2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HiSilicon…..</a:t>
            </a:r>
            <a:r>
              <a:rPr lang="en-GB" altLang="zh-CN" sz="2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GB" altLang="zh-CN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6884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b="1" dirty="0">
                <a:cs typeface="Times New Roman" pitchFamily="18" charset="0"/>
              </a:rPr>
              <a:t>3GPP TSG RAN WG1 #</a:t>
            </a:r>
            <a:r>
              <a:rPr lang="en-GB" altLang="ko-KR" b="1" dirty="0" smtClean="0">
                <a:cs typeface="Times New Roman" pitchFamily="18" charset="0"/>
              </a:rPr>
              <a:t>86bis</a:t>
            </a:r>
            <a:r>
              <a:rPr lang="en-GB" altLang="ko-KR" b="1" dirty="0">
                <a:cs typeface="Times New Roman" pitchFamily="18" charset="0"/>
              </a:rPr>
              <a:t>	             			</a:t>
            </a:r>
            <a:r>
              <a:rPr lang="en-GB" altLang="ko-KR" b="1" dirty="0" smtClean="0">
                <a:cs typeface="Times New Roman" pitchFamily="18" charset="0"/>
              </a:rPr>
              <a:t>                                            </a:t>
            </a:r>
            <a:r>
              <a:rPr lang="en-US" altLang="zh-CN" b="1" dirty="0" smtClean="0">
                <a:ea typeface="Malgun Gothic" pitchFamily="34" charset="-127"/>
                <a:cs typeface="Times New Roman" pitchFamily="18" charset="0"/>
              </a:rPr>
              <a:t>R1-1610620</a:t>
            </a:r>
            <a:endParaRPr lang="en-US" altLang="ko-KR" b="1" dirty="0">
              <a:solidFill>
                <a:srgbClr val="FF0000"/>
              </a:solidFill>
              <a:cs typeface="Times New Roman" pitchFamily="18" charset="0"/>
            </a:endParaRPr>
          </a:p>
          <a:p>
            <a:r>
              <a:rPr lang="en-US" altLang="zh-CN" b="1" dirty="0"/>
              <a:t>Lisbon, Portugal 10</a:t>
            </a:r>
            <a:r>
              <a:rPr lang="en-US" altLang="zh-CN" b="1" baseline="30000" dirty="0"/>
              <a:t>th</a:t>
            </a:r>
            <a:r>
              <a:rPr lang="en-US" altLang="zh-CN" b="1" dirty="0"/>
              <a:t> - 14</a:t>
            </a:r>
            <a:r>
              <a:rPr lang="en-US" altLang="zh-CN" b="1" baseline="30000" dirty="0"/>
              <a:t>th</a:t>
            </a:r>
            <a:r>
              <a:rPr lang="en-US" altLang="zh-CN" b="1" dirty="0"/>
              <a:t> October 2016</a:t>
            </a:r>
            <a:endParaRPr lang="zh-CN" altLang="zh-CN" dirty="0"/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0" y="836712"/>
            <a:ext cx="24228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7.2.10.2.1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97152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For 2-symbol  </a:t>
            </a:r>
            <a:r>
              <a:rPr lang="en-US" altLang="zh-CN" sz="2000" dirty="0" err="1" smtClean="0"/>
              <a:t>sPUCCH</a:t>
            </a:r>
            <a:r>
              <a:rPr lang="en-US" altLang="zh-CN" sz="2000" dirty="0" smtClean="0"/>
              <a:t>, one symbol for </a:t>
            </a:r>
            <a:r>
              <a:rPr lang="en-US" altLang="zh-CN" sz="2000" dirty="0" err="1" smtClean="0"/>
              <a:t>sPUCCH</a:t>
            </a:r>
            <a:r>
              <a:rPr lang="en-US" altLang="zh-CN" sz="2000" dirty="0" smtClean="0"/>
              <a:t> DMRS and the other symbol for </a:t>
            </a:r>
            <a:r>
              <a:rPr lang="en-US" altLang="zh-CN" sz="2000" dirty="0" err="1" smtClean="0"/>
              <a:t>sPUCCH</a:t>
            </a:r>
            <a:r>
              <a:rPr lang="en-US" altLang="zh-CN" sz="2000" dirty="0" smtClean="0"/>
              <a:t> </a:t>
            </a:r>
            <a:r>
              <a:rPr lang="en-GB" altLang="zh-CN" sz="2000" dirty="0" smtClean="0"/>
              <a:t>without intra-sTTI frequency hopping is supported.</a:t>
            </a:r>
          </a:p>
          <a:p>
            <a:endParaRPr lang="zh-CN" altLang="zh-CN" sz="2000" dirty="0" smtClean="0"/>
          </a:p>
          <a:p>
            <a:pPr lvl="1"/>
            <a:endParaRPr lang="en-US" altLang="zh-CN" sz="2000" dirty="0" smtClean="0"/>
          </a:p>
          <a:p>
            <a:pPr lvl="1"/>
            <a:endParaRPr lang="en-US" altLang="zh-CN" sz="2000" dirty="0" smtClean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2843808" y="2708920"/>
          <a:ext cx="3253914" cy="16561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r:id="rId4" imgW="1586198" imgH="806958" progId="Visio.Drawing.11">
                  <p:embed/>
                </p:oleObj>
              </mc:Choice>
              <mc:Fallback>
                <p:oleObj r:id="rId4" imgW="1586198" imgH="806958" progId="Visio.Drawing.11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2708920"/>
                        <a:ext cx="3253914" cy="165618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8294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97152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For 4-symbol </a:t>
            </a:r>
            <a:r>
              <a:rPr lang="en-US" altLang="zh-CN" sz="2000" dirty="0" err="1" smtClean="0"/>
              <a:t>sPUCCH</a:t>
            </a:r>
            <a:r>
              <a:rPr lang="en-US" altLang="zh-CN" sz="2000" dirty="0" smtClean="0"/>
              <a:t>, intra-TTI frequency hopping is supported.</a:t>
            </a:r>
          </a:p>
          <a:p>
            <a:pPr lvl="1"/>
            <a:r>
              <a:rPr lang="en-US" altLang="zh-CN" sz="1800" dirty="0" smtClean="0"/>
              <a:t>Two patterns are specified with/without SRS.</a:t>
            </a: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7" name="Object 1"/>
          <p:cNvGraphicFramePr>
            <a:graphicFrameLocks noChangeAspect="1"/>
          </p:cNvGraphicFramePr>
          <p:nvPr/>
        </p:nvGraphicFramePr>
        <p:xfrm>
          <a:off x="323528" y="2420888"/>
          <a:ext cx="4212468" cy="280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r:id="rId4" imgW="3772757" imgH="2510885" progId="Visio.Drawing.11">
                  <p:embed/>
                </p:oleObj>
              </mc:Choice>
              <mc:Fallback>
                <p:oleObj r:id="rId4" imgW="3772757" imgH="2510885" progId="Visio.Drawing.11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2420888"/>
                        <a:ext cx="4212468" cy="2808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4427984" y="2420888"/>
          <a:ext cx="3149724" cy="28531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" r:id="rId6" imgW="2930938" imgH="2651188" progId="Visio.Drawing.11">
                  <p:embed/>
                </p:oleObj>
              </mc:Choice>
              <mc:Fallback>
                <p:oleObj r:id="rId6" imgW="2930938" imgH="2651188" progId="Visio.Drawing.11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7984" y="2420888"/>
                        <a:ext cx="3149724" cy="285315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8294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97152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For 1-slot </a:t>
            </a:r>
            <a:r>
              <a:rPr lang="en-US" altLang="zh-CN" sz="2000" dirty="0" err="1" smtClean="0"/>
              <a:t>sPUCCH</a:t>
            </a:r>
            <a:r>
              <a:rPr lang="en-US" altLang="zh-CN" sz="2000" dirty="0" smtClean="0"/>
              <a:t>, intra-TTI frequency hopping is supported.</a:t>
            </a:r>
          </a:p>
          <a:p>
            <a:pPr lvl="1"/>
            <a:r>
              <a:rPr lang="en-US" altLang="zh-CN" sz="2000" dirty="0" err="1" smtClean="0"/>
              <a:t>sPUCCH</a:t>
            </a:r>
            <a:r>
              <a:rPr lang="en-US" altLang="zh-CN" sz="2000" dirty="0" smtClean="0"/>
              <a:t> in the first 3 symbols and </a:t>
            </a:r>
            <a:r>
              <a:rPr lang="en-US" altLang="zh-CN" sz="2000" dirty="0" err="1" smtClean="0"/>
              <a:t>sPUCCH</a:t>
            </a:r>
            <a:r>
              <a:rPr lang="en-US" altLang="zh-CN" sz="2000" dirty="0" smtClean="0"/>
              <a:t> in the last 4 symbols are on different frequency bands.</a:t>
            </a:r>
          </a:p>
          <a:p>
            <a:pPr lvl="2"/>
            <a:r>
              <a:rPr lang="en-US" altLang="zh-CN" sz="1600" dirty="0" smtClean="0"/>
              <a:t>FFS on the DMRS position.</a:t>
            </a: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483" name="Object 3"/>
          <p:cNvGraphicFramePr>
            <a:graphicFrameLocks noChangeAspect="1"/>
          </p:cNvGraphicFramePr>
          <p:nvPr/>
        </p:nvGraphicFramePr>
        <p:xfrm>
          <a:off x="1115616" y="2780928"/>
          <a:ext cx="2376264" cy="264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2" r:id="rId4" imgW="1914525" imgH="2134838" progId="Visio.Drawing.11">
                  <p:embed/>
                </p:oleObj>
              </mc:Choice>
              <mc:Fallback>
                <p:oleObj r:id="rId4" imgW="1914525" imgH="2134838" progId="Visio.Drawing.11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2780928"/>
                        <a:ext cx="2376264" cy="2648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485" name="Object 5"/>
          <p:cNvGraphicFramePr>
            <a:graphicFrameLocks noChangeAspect="1"/>
          </p:cNvGraphicFramePr>
          <p:nvPr/>
        </p:nvGraphicFramePr>
        <p:xfrm>
          <a:off x="4716016" y="2780928"/>
          <a:ext cx="2592288" cy="28889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3" r:id="rId6" imgW="1914525" imgH="2134838" progId="Visio.Drawing.11">
                  <p:embed/>
                </p:oleObj>
              </mc:Choice>
              <mc:Fallback>
                <p:oleObj r:id="rId6" imgW="1914525" imgH="2134838" progId="Visio.Drawing.11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016" y="2780928"/>
                        <a:ext cx="2592288" cy="288891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8294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</TotalTime>
  <Words>99</Words>
  <Application>Microsoft Office PowerPoint</Application>
  <PresentationFormat>全屏显示(4:3)</PresentationFormat>
  <Paragraphs>19</Paragraphs>
  <Slides>4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맑은 고딕</vt:lpstr>
      <vt:lpstr>맑은 고딕</vt:lpstr>
      <vt:lpstr>宋体</vt:lpstr>
      <vt:lpstr>Arial</vt:lpstr>
      <vt:lpstr>Calibri</vt:lpstr>
      <vt:lpstr>Times New Roman</vt:lpstr>
      <vt:lpstr>Office 主题</vt:lpstr>
      <vt:lpstr>Visio.Drawing.11</vt:lpstr>
      <vt:lpstr>WF on sPUCCH patterns</vt:lpstr>
      <vt:lpstr>Proposals</vt:lpstr>
      <vt:lpstr>Proposals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sPDCCH</dc:title>
  <dc:creator>Lichaojun (Beijing)</dc:creator>
  <cp:lastModifiedBy>YangYubo</cp:lastModifiedBy>
  <cp:revision>117</cp:revision>
  <dcterms:created xsi:type="dcterms:W3CDTF">2016-04-08T01:45:47Z</dcterms:created>
  <dcterms:modified xsi:type="dcterms:W3CDTF">2016-10-11T08:38:12Z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(3)syHoqHVzY3avwOKuLrXf81zVr+WAs0FjhZm2yFDwv5wr+vNbFPtSsC3ax8C9//vu3KhO08cO
S6OQC17GTzuyzrE8+rQGaJs4u3rpzGYYiAzCXQhKD6yRTAFe+x3SxQHRs/Yisp4g2oIeDf53
SZpw1WhMfs9/Ja2I1o4B1GIysV9YivM/LMyGAEsxn90cGYUAjXzfvutmG2Ofbdz+k5ZkaEyr
nTFVZ/N7/xI0rY8W8g</vt:lpwstr>
  </property>
  <property fmtid="{D5CDD505-2E9C-101B-9397-08002B2CF9AE}" pid="3" name="_2015_ms_pID_7253431">
    <vt:lpwstr>REDlQK4u+oI2gpsBjiD8S3xeVRMONsmfWxt6UL/6jEq6LFOGeMAXqV
Cq3tQgHNOQQwAl6MRObIbnSY29o0ggCuH12x5SWw5gfqhPa4vAKCYgF0vxqbm5SW+meH8u5X
rw50JY3VmhzKd3BAbs0v4iSauEDFdVcsYKazZqeumvA6U/qj+aGl5+jnXozad4EFGr90SJtL
uvsEJUBSjV4a7QbFbpnYzG+vO9A6AJq9g5jd</vt:lpwstr>
  </property>
  <property fmtid="{D5CDD505-2E9C-101B-9397-08002B2CF9AE}" pid="4" name="_2015_ms_pID_7253432">
    <vt:lpwstr>nQUoarwkgtQhVv9MZzKrnvlvjx0UQdny0I6J
Ya+kCaS7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1476172745</vt:lpwstr>
  </property>
</Properties>
</file>