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80" r:id="rId2"/>
    <p:sldId id="281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사용자" initials="W사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1304" autoAdjust="0"/>
  </p:normalViewPr>
  <p:slideViewPr>
    <p:cSldViewPr>
      <p:cViewPr varScale="1">
        <p:scale>
          <a:sx n="82" d="100"/>
          <a:sy n="82" d="100"/>
        </p:scale>
        <p:origin x="792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C8401-3595-4B94-BBCF-B657D5AA2201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52B908-82BD-40F4-9810-DF4BE5FD19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5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726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77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92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675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423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704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489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56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981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342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137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4E9FB-9978-4AFB-8E58-E80898A864E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135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WF on Evaluation </a:t>
            </a:r>
            <a:r>
              <a:rPr lang="en-US" altLang="zh-CN" dirty="0"/>
              <a:t>scenarios and assumptions for DL mobility at above-6GHz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14800"/>
            <a:ext cx="6400800" cy="17526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Samsung, Intel, </a:t>
            </a:r>
            <a:r>
              <a:rPr lang="en-US" dirty="0" smtClean="0">
                <a:solidFill>
                  <a:schemeClr val="tx1"/>
                </a:solidFill>
              </a:rPr>
              <a:t>Qualcomm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/>
              <a:t>3GPP TSG RAN WG1 Meeting #</a:t>
            </a:r>
            <a:r>
              <a:rPr lang="en-GB" sz="2400" dirty="0" smtClean="0"/>
              <a:t>86bis</a:t>
            </a:r>
            <a:r>
              <a:rPr lang="en-GB" sz="2400" dirty="0"/>
              <a:t>	</a:t>
            </a:r>
            <a:r>
              <a:rPr lang="en-GB" sz="2400" dirty="0" smtClean="0"/>
              <a:t>		</a:t>
            </a:r>
            <a:r>
              <a:rPr lang="en-GB" sz="2400" dirty="0" smtClean="0"/>
              <a:t>R1-1610590 </a:t>
            </a:r>
            <a:r>
              <a:rPr lang="en-US" sz="2400" dirty="0" smtClean="0"/>
              <a:t>Lisbon, Portugal, 10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</a:t>
            </a:r>
            <a:r>
              <a:rPr lang="en-US" sz="2400" dirty="0"/>
              <a:t>- </a:t>
            </a:r>
            <a:r>
              <a:rPr lang="en-US" sz="2400" dirty="0" smtClean="0"/>
              <a:t>14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Oct 2016</a:t>
            </a:r>
          </a:p>
          <a:p>
            <a:r>
              <a:rPr kumimoji="1" lang="en-US" altLang="ja-JP" sz="2400" dirty="0"/>
              <a:t>Agenda item: </a:t>
            </a:r>
            <a:r>
              <a:rPr kumimoji="1" lang="en-US" altLang="ja-JP" sz="2400" dirty="0" smtClean="0"/>
              <a:t>8.1.5.3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068445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Companies </a:t>
            </a:r>
            <a:r>
              <a:rPr lang="en-US" sz="2800" dirty="0"/>
              <a:t>are encouraged to provide link simulation results </a:t>
            </a:r>
            <a:r>
              <a:rPr lang="en-US" sz="2800" dirty="0" smtClean="0"/>
              <a:t>for DL based mobility at above-6GHz</a:t>
            </a:r>
            <a:endParaRPr lang="en-US" sz="2800" dirty="0"/>
          </a:p>
          <a:p>
            <a:pPr lvl="1"/>
            <a:r>
              <a:rPr lang="en-US" sz="2400" dirty="0" smtClean="0"/>
              <a:t>Evaluation assumptions are used in </a:t>
            </a:r>
            <a:r>
              <a:rPr lang="en-GB" altLang="ko-KR" sz="2400" dirty="0"/>
              <a:t>Table </a:t>
            </a:r>
            <a:r>
              <a:rPr lang="en-GB" altLang="ko-KR" sz="2400" dirty="0" smtClean="0"/>
              <a:t>A.1.5-1 (TR38.802 V0.2.1)</a:t>
            </a:r>
            <a:endParaRPr lang="en-US" sz="2400" dirty="0" smtClean="0"/>
          </a:p>
          <a:p>
            <a:pPr lvl="1"/>
            <a:r>
              <a:rPr lang="en-US" sz="2400" dirty="0" smtClean="0"/>
              <a:t>LLS performance metrics</a:t>
            </a:r>
            <a:endParaRPr lang="en-US" altLang="ko-KR" sz="2000" dirty="0" smtClean="0"/>
          </a:p>
          <a:p>
            <a:pPr lvl="2"/>
            <a:r>
              <a:rPr lang="en-US" altLang="ko-KR" sz="2000" dirty="0" smtClean="0"/>
              <a:t>Measurement accuracy (signal level)</a:t>
            </a:r>
          </a:p>
          <a:p>
            <a:pPr lvl="3"/>
            <a:r>
              <a:rPr lang="en-US" altLang="ko-KR" sz="1600" dirty="0" smtClean="0"/>
              <a:t>Difference between actual received power and estimated received power</a:t>
            </a:r>
          </a:p>
          <a:p>
            <a:pPr lvl="2"/>
            <a:r>
              <a:rPr lang="en-US" sz="2000" dirty="0" smtClean="0"/>
              <a:t>Temporal tracking of beam strength</a:t>
            </a:r>
            <a:endParaRPr lang="en-US" sz="2000" dirty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793178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1717</TotalTime>
  <Words>72</Words>
  <Application>Microsoft Office PowerPoint</Application>
  <PresentationFormat>화면 슬라이드 쇼(4:3)</PresentationFormat>
  <Paragraphs>11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8" baseType="lpstr">
      <vt:lpstr>ＭＳ Ｐゴシック</vt:lpstr>
      <vt:lpstr>宋体</vt:lpstr>
      <vt:lpstr>맑은 고딕</vt:lpstr>
      <vt:lpstr>Arial</vt:lpstr>
      <vt:lpstr>Calibri</vt:lpstr>
      <vt:lpstr>Office Theme</vt:lpstr>
      <vt:lpstr>WF on Evaluation scenarios and assumptions for DL mobility at above-6GHz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Scope of advanced CSI</dc:title>
  <dc:creator>Eko Onggosanusi</dc:creator>
  <cp:lastModifiedBy>김태영/Advanced Communications Lab(DMC연)/E6(수석)/삼성전자</cp:lastModifiedBy>
  <cp:revision>184</cp:revision>
  <dcterms:created xsi:type="dcterms:W3CDTF">2016-05-23T04:09:27Z</dcterms:created>
  <dcterms:modified xsi:type="dcterms:W3CDTF">2016-10-13T13:40:57Z</dcterms:modified>
</cp:coreProperties>
</file>