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9" autoAdjust="0"/>
    <p:restoredTop sz="94660"/>
  </p:normalViewPr>
  <p:slideViewPr>
    <p:cSldViewPr>
      <p:cViewPr varScale="1">
        <p:scale>
          <a:sx n="80" d="100"/>
          <a:sy n="80" d="100"/>
        </p:scale>
        <p:origin x="954" y="78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on maximum TA restriction for 1ms TTI processing time reduction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Qualcomm,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R1-1610542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615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</a:t>
            </a:r>
            <a:r>
              <a:rPr lang="en-US" altLang="zh-CN" sz="2400" smtClean="0"/>
              <a:t>, Portugal, </a:t>
            </a:r>
            <a:r>
              <a:rPr lang="en-US" altLang="zh-CN" sz="2400" dirty="0" smtClean="0"/>
              <a:t>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7.2.10.1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The RAN1 #86 agreement is reached to limit the max TA for 1ms TTI processing reduction to X, with X≤0.333ms</a:t>
            </a:r>
          </a:p>
          <a:p>
            <a:pPr lvl="0"/>
            <a:r>
              <a:rPr lang="en-US" dirty="0" smtClean="0"/>
              <a:t>From RAN1 #86bis submitted papers, we observed two views</a:t>
            </a:r>
          </a:p>
          <a:p>
            <a:pPr lvl="1"/>
            <a:r>
              <a:rPr lang="en-US" dirty="0" smtClean="0"/>
              <a:t>X=0.333ms</a:t>
            </a:r>
          </a:p>
          <a:p>
            <a:pPr lvl="1"/>
            <a:r>
              <a:rPr lang="en-US" dirty="0" smtClean="0"/>
              <a:t>X=0.067ms</a:t>
            </a:r>
          </a:p>
          <a:p>
            <a:r>
              <a:rPr lang="en-US" dirty="0" smtClean="0"/>
              <a:t>We believe</a:t>
            </a:r>
          </a:p>
          <a:p>
            <a:pPr lvl="1"/>
            <a:r>
              <a:rPr lang="en-US" dirty="0"/>
              <a:t>U</a:t>
            </a:r>
            <a:r>
              <a:rPr lang="en-US" dirty="0" smtClean="0"/>
              <a:t>sing X=0.333ms will need to, not only restrict to avoiding </a:t>
            </a:r>
            <a:r>
              <a:rPr lang="en-US" dirty="0" err="1" smtClean="0"/>
              <a:t>ePDCCH</a:t>
            </a:r>
            <a:r>
              <a:rPr lang="en-US" dirty="0" smtClean="0"/>
              <a:t>, but also changing the CRS processing timeline for PDCCH processing</a:t>
            </a:r>
          </a:p>
          <a:p>
            <a:pPr lvl="2"/>
            <a:r>
              <a:rPr lang="en-US" dirty="0" smtClean="0"/>
              <a:t>Which will lead to PDCCH performance loss under many scenarios</a:t>
            </a:r>
          </a:p>
          <a:p>
            <a:pPr lvl="1"/>
            <a:r>
              <a:rPr lang="en-US" dirty="0" smtClean="0"/>
              <a:t>Using X=0.067ms can avoid changing PDCCH processing so can reach the same performance</a:t>
            </a:r>
          </a:p>
          <a:p>
            <a:pPr lvl="2"/>
            <a:r>
              <a:rPr lang="en-US" dirty="0" smtClean="0"/>
              <a:t>It can already give a 10km site-to-site distance and is good enough to cover most of the realistic use cases for latency reduction</a:t>
            </a:r>
          </a:p>
          <a:p>
            <a:pPr lvl="2"/>
            <a:r>
              <a:rPr lang="en-US" dirty="0" smtClean="0"/>
              <a:t>For UEs exceeding this max TA, can always use n+4 timeline, which will always be there</a:t>
            </a:r>
          </a:p>
        </p:txBody>
      </p:sp>
    </p:spTree>
    <p:extLst>
      <p:ext uri="{BB962C8B-B14F-4D97-AF65-F5344CB8AC3E}">
        <p14:creationId xmlns:p14="http://schemas.microsoft.com/office/powerpoint/2010/main" val="205379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6700" y="1219200"/>
            <a:ext cx="8610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Support 1ms TTI with N+3 with</a:t>
            </a:r>
          </a:p>
          <a:p>
            <a:pPr lvl="1"/>
            <a:r>
              <a:rPr lang="en-US" dirty="0" smtClean="0"/>
              <a:t>Maximum TA reduced to 0.067ms</a:t>
            </a:r>
          </a:p>
          <a:p>
            <a:pPr lvl="1"/>
            <a:r>
              <a:rPr lang="en-US" dirty="0" smtClean="0"/>
              <a:t>Scheduled with PDCCH only (</a:t>
            </a:r>
            <a:r>
              <a:rPr lang="en-US" smtClean="0"/>
              <a:t>not using EPDCCH)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4393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</TotalTime>
  <Words>182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新細明體</vt:lpstr>
      <vt:lpstr>宋体</vt:lpstr>
      <vt:lpstr>Arial</vt:lpstr>
      <vt:lpstr>Calibri</vt:lpstr>
      <vt:lpstr>Office Theme</vt:lpstr>
      <vt:lpstr>WF on maximum TA restriction for 1ms TTI processing time reduction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Sun, Jing</cp:lastModifiedBy>
  <cp:revision>152</cp:revision>
  <dcterms:created xsi:type="dcterms:W3CDTF">2006-08-16T00:00:00Z</dcterms:created>
  <dcterms:modified xsi:type="dcterms:W3CDTF">2016-10-10T20:04:22Z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