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CCA44-21BC-4D3D-9D65-3A2D949A6D5C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0E77-0758-4117-8040-62DC44DD27A9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983CA-ADEB-40DA-BCA2-7F00F9658BB3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E740-44D6-4EA4-BEAD-290B5F6162EA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4FB5-73F5-4B46-B005-1D0E4944ADFF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EC679-54C5-41F7-97EF-4E930D7E43D1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F61D6-BC4A-4753-883A-9A870B61109C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1D88-6989-49FE-B031-4F1B0DD5C92F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42522-56C5-48E3-ABD4-EC65787702FA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DE7BF-D06B-416C-BDA6-DCDC7042507D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C178-1037-425A-93B5-D45ECE4625CF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46CC9-C4C6-49C7-916D-CFB1B8A433E2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Coordination Schemes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…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1</a:t>
            </a:fld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>
                <a:solidFill>
                  <a:srgbClr val="000000"/>
                </a:solidFill>
              </a:rPr>
              <a:t>R1-1610523</a:t>
            </a:r>
            <a:r>
              <a:rPr lang="en-GB" sz="2400" b="1" dirty="0" smtClean="0"/>
              <a:t>  </a:t>
            </a:r>
            <a:r>
              <a:rPr lang="en-US" sz="2400" b="1" dirty="0" smtClean="0"/>
              <a:t>Lisbon, Portugal, 10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October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8.1.4.2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2</a:t>
            </a:fld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715000"/>
          </a:xfrm>
        </p:spPr>
        <p:txBody>
          <a:bodyPr>
            <a:noAutofit/>
          </a:bodyPr>
          <a:lstStyle/>
          <a:p>
            <a:pPr lvl="0" algn="just"/>
            <a:endParaRPr lang="en-US" altLang="zh-CN" sz="1800" dirty="0" smtClean="0">
              <a:solidFill>
                <a:srgbClr val="000000"/>
              </a:solidFill>
            </a:endParaRPr>
          </a:p>
          <a:p>
            <a:pPr algn="just"/>
            <a:r>
              <a:rPr lang="en-US" altLang="zh-CN" sz="1800" dirty="0" smtClean="0">
                <a:solidFill>
                  <a:srgbClr val="000000"/>
                </a:solidFill>
              </a:rPr>
              <a:t>Study the following network coordination related techniques</a:t>
            </a:r>
          </a:p>
          <a:p>
            <a:pPr lvl="1" algn="just"/>
            <a:r>
              <a:rPr lang="en-US" altLang="zh-CN" sz="1800" dirty="0" smtClean="0">
                <a:solidFill>
                  <a:srgbClr val="000000"/>
                </a:solidFill>
              </a:rPr>
              <a:t>Coordination techniques with less stringent requirements on synchronization and/or coordination information exchange between </a:t>
            </a:r>
            <a:r>
              <a:rPr lang="en-GB" altLang="zh-CN" sz="1800" dirty="0" smtClean="0">
                <a:solidFill>
                  <a:srgbClr val="000000"/>
                </a:solidFill>
              </a:rPr>
              <a:t>geographically separated </a:t>
            </a:r>
            <a:r>
              <a:rPr lang="en-US" altLang="zh-CN" sz="1800" dirty="0" smtClean="0">
                <a:solidFill>
                  <a:srgbClr val="000000"/>
                </a:solidFill>
              </a:rPr>
              <a:t>antenna panels. </a:t>
            </a:r>
          </a:p>
          <a:p>
            <a:pPr lvl="1" algn="just"/>
            <a:r>
              <a:rPr lang="en-US" altLang="zh-CN" sz="1800" dirty="0" smtClean="0">
                <a:solidFill>
                  <a:srgbClr val="000000"/>
                </a:solidFill>
              </a:rPr>
              <a:t>Transparent mapping between CSI-RS/DM-RS ports and antenna elements/panels from UE perspective</a:t>
            </a:r>
          </a:p>
          <a:p>
            <a:pPr lvl="2" algn="just"/>
            <a:r>
              <a:rPr lang="en-US" altLang="zh-CN" sz="1800" dirty="0" smtClean="0">
                <a:solidFill>
                  <a:srgbClr val="000000"/>
                </a:solidFill>
              </a:rPr>
              <a:t>Different CSI-RS/DM-RS ports should not be assumed to be QCL</a:t>
            </a:r>
          </a:p>
          <a:p>
            <a:pPr lvl="1" algn="just"/>
            <a:r>
              <a:rPr lang="en-US" sz="1800" dirty="0" smtClean="0">
                <a:solidFill>
                  <a:srgbClr val="000000"/>
                </a:solidFill>
              </a:rPr>
              <a:t>Dynamic UE-centric cooperation set </a:t>
            </a:r>
          </a:p>
          <a:p>
            <a:pPr algn="just"/>
            <a:r>
              <a:rPr lang="en-US" altLang="zh-CN" sz="1800" dirty="0" smtClean="0">
                <a:solidFill>
                  <a:srgbClr val="000000"/>
                </a:solidFill>
              </a:rPr>
              <a:t>Above studies should consider</a:t>
            </a:r>
          </a:p>
          <a:p>
            <a:pPr lvl="1" algn="just"/>
            <a:r>
              <a:rPr lang="en-US" altLang="zh-CN" sz="1800" dirty="0" smtClean="0">
                <a:solidFill>
                  <a:srgbClr val="000000"/>
                </a:solidFill>
              </a:rPr>
              <a:t>Improvement of capacity and reliability</a:t>
            </a:r>
          </a:p>
          <a:p>
            <a:pPr lvl="1" algn="just"/>
            <a:r>
              <a:rPr lang="en-US" altLang="zh-CN" sz="1800" dirty="0" smtClean="0">
                <a:solidFill>
                  <a:srgbClr val="000000"/>
                </a:solidFill>
              </a:rPr>
              <a:t>Cell-center-like UE experience (minimize the performance gap between cell-center and cell-edge users) </a:t>
            </a:r>
          </a:p>
          <a:p>
            <a:pPr lvl="1" algn="just"/>
            <a:r>
              <a:rPr lang="en-US" altLang="zh-CN" sz="1800" dirty="0" smtClean="0">
                <a:solidFill>
                  <a:srgbClr val="000000"/>
                </a:solidFill>
              </a:rPr>
              <a:t>Advanced receiver with interference cancellation to deal with</a:t>
            </a:r>
          </a:p>
          <a:p>
            <a:pPr lvl="2" algn="just"/>
            <a:r>
              <a:rPr lang="en-US" altLang="zh-CN" sz="1800" dirty="0" smtClean="0">
                <a:solidFill>
                  <a:srgbClr val="000000"/>
                </a:solidFill>
              </a:rPr>
              <a:t>Inter-layer interference (from same TRP or different TRPs)</a:t>
            </a:r>
          </a:p>
          <a:p>
            <a:pPr lvl="2" algn="just"/>
            <a:r>
              <a:rPr lang="en-US" altLang="zh-CN" sz="1800" dirty="0" smtClean="0">
                <a:solidFill>
                  <a:srgbClr val="000000"/>
                </a:solidFill>
              </a:rPr>
              <a:t>Multi-user interference</a:t>
            </a:r>
          </a:p>
          <a:p>
            <a:pPr lvl="1" algn="just"/>
            <a:r>
              <a:rPr lang="en-US" altLang="zh-CN" sz="1800" dirty="0" smtClean="0">
                <a:solidFill>
                  <a:srgbClr val="000000"/>
                </a:solidFill>
              </a:rPr>
              <a:t>Ideal and non-ideal backhaul</a:t>
            </a:r>
          </a:p>
          <a:p>
            <a:pPr lvl="1" algn="just"/>
            <a:r>
              <a:rPr lang="en-US" altLang="zh-CN" sz="1800" dirty="0" smtClean="0">
                <a:solidFill>
                  <a:srgbClr val="000000"/>
                </a:solidFill>
              </a:rPr>
              <a:t>Low-speed and high-speed users</a:t>
            </a:r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8083</TotalTime>
  <Words>122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幻灯片 1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470</cp:revision>
  <dcterms:created xsi:type="dcterms:W3CDTF">2016-03-24T01:14:08Z</dcterms:created>
  <dcterms:modified xsi:type="dcterms:W3CDTF">2016-10-11T14:55:45Z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(3)/6ynQDhhgxjhEKnjzQwcpCjVwy8fXSxGsYIIK4TtjVWlMGhE0GQ6Nx9dVxLupEp9BaaI/cOW
ANPsA384mLCP/wvGIlEC4eCkuRoYx3z8dC6P+chsuryvEMb7GnK55IzH8ghuzFHxaDdq2ukB
4OvhXmCdYkML3SFnwPOx6toU5Qfbcm7L+i7tZ7CtoCg85F4m8ijFHxomzmuTgM+wDNxBUUzx
pX76J7fTG9sSzrrRGN</vt:lpwstr>
  </property>
  <property fmtid="{D5CDD505-2E9C-101B-9397-08002B2CF9AE}" pid="9" name="_2015_ms_pID_7253431">
    <vt:lpwstr>3VQG++N4yzfXCnv9AHqvSPlDTRjTNRIGoeWq9IpXg0SNfj+dIlj25f
xDb2d5BlzrEz5bj8U5Pof4EUhzqMv5KPbnmAEMLyiQ+pyr+bwekPXinf4dmXHWS28b+LZ7SR
13n3Hvqjiqyl5cT+Teaxu4wMMcHaEMdpsy0E/8CC8pDy5WiT726t3ZWITKszz+WBwRjr8dVj
PMHaW3XrvAwHp+VwK8OPdgZ8oNWXNYY5JB9H</vt:lpwstr>
  </property>
  <property fmtid="{D5CDD505-2E9C-101B-9397-08002B2CF9AE}" pid="10" name="_2015_ms_pID_7253432">
    <vt:lpwstr>j4/FX+6iNs323vWsgO209UHdol1euahPCfXq
cQZ97BTY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1476167803</vt:lpwstr>
  </property>
</Properties>
</file>