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8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0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ko-KR" dirty="0" smtClean="0"/>
              <a:t>coordinated </a:t>
            </a:r>
            <a:r>
              <a:rPr lang="en-US" altLang="ko-KR" dirty="0"/>
              <a:t>transmission schemes</a:t>
            </a:r>
            <a:r>
              <a:rPr lang="en-US" altLang="ja-JP" dirty="0" smtClean="0">
                <a:latin typeface="Calibri" panose="020F0502020204030204" pitchFamily="34" charset="0"/>
              </a:rPr>
              <a:t>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R1-1610484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71500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At least, followings are supported for coordinated transmission schemes for NR</a:t>
            </a:r>
          </a:p>
          <a:p>
            <a:pPr lvl="1"/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schemes for a single site</a:t>
            </a:r>
          </a:p>
          <a:p>
            <a:pPr lvl="2"/>
            <a:r>
              <a:rPr lang="en-US" altLang="ko-KR" sz="2000" dirty="0" smtClean="0"/>
              <a:t>Intra-site (e.g., across TRPs) coordinated transmission schemes including DPS, CS/CB, and JT</a:t>
            </a:r>
          </a:p>
          <a:p>
            <a:pPr lvl="1"/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schemes for multiple sites with ideal backhaul</a:t>
            </a:r>
          </a:p>
          <a:p>
            <a:pPr lvl="2"/>
            <a:r>
              <a:rPr lang="en-US" altLang="ko-KR" sz="2000" dirty="0" smtClean="0"/>
              <a:t>Inter-site </a:t>
            </a:r>
            <a:r>
              <a:rPr lang="en-US" altLang="ko-KR" sz="2000" dirty="0"/>
              <a:t>coordinated transmission schemes including DPS, CS/CB, and </a:t>
            </a:r>
            <a:r>
              <a:rPr lang="en-US" altLang="ko-KR" sz="2000" dirty="0" smtClean="0"/>
              <a:t>JT, assuming ideal backhaul links among the coordinating TRPs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67568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100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coordinated transmission schemes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291</cp:revision>
  <dcterms:created xsi:type="dcterms:W3CDTF">2016-03-24T01:14:08Z</dcterms:created>
  <dcterms:modified xsi:type="dcterms:W3CDTF">2016-10-10T17:06:47Z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