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72CA9-86CD-481F-B3F5-C788DB79AE42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BC4E-6E11-4EC2-ADC2-243E165207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4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7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7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3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8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5BB-6FCE-4D13-9DE3-DDCBC423EE7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F045-F763-4C79-8B3F-000B85F931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phase continuity of </a:t>
            </a:r>
            <a:r>
              <a:rPr lang="en-US" dirty="0" smtClean="0"/>
              <a:t>DL/UL </a:t>
            </a:r>
            <a:r>
              <a:rPr lang="en-US" dirty="0" smtClean="0"/>
              <a:t>precoding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Xinwei</a:t>
            </a:r>
            <a:r>
              <a:rPr lang="en-US" dirty="0" smtClean="0">
                <a:solidFill>
                  <a:schemeClr val="tx1"/>
                </a:solidFill>
              </a:rPr>
              <a:t>, Ericsson, ZTE, ZTE Microelectronics, 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3GPP TSG RAN WG1 Meeting #</a:t>
            </a:r>
            <a:r>
              <a:rPr lang="en-GB" sz="2400" dirty="0" smtClean="0"/>
              <a:t>86bis</a:t>
            </a:r>
            <a:r>
              <a:rPr lang="en-GB" sz="2400" dirty="0"/>
              <a:t>	</a:t>
            </a:r>
            <a:r>
              <a:rPr lang="en-GB" sz="2400" dirty="0" smtClean="0"/>
              <a:t>		R1-1611037 </a:t>
            </a:r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- </a:t>
            </a:r>
            <a:r>
              <a:rPr lang="en-US" sz="2400" dirty="0" smtClean="0"/>
              <a:t>14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 2016</a:t>
            </a:r>
          </a:p>
          <a:p>
            <a:r>
              <a:rPr kumimoji="1" lang="en-US" altLang="ja-JP" sz="2400" dirty="0"/>
              <a:t>Agenda item: </a:t>
            </a:r>
            <a:r>
              <a:rPr kumimoji="1" lang="en-US" altLang="ja-JP" sz="2400" dirty="0" smtClean="0"/>
              <a:t>8.1.4.2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85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800" dirty="0" smtClean="0"/>
              <a:t>For both UL and DL, study PRB bundling with configurable PRG sizes, at least including following aspects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The size of PRG may or may not be fixed</a:t>
            </a:r>
            <a:endParaRPr lang="en-US" altLang="ko-KR" sz="20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The size of PRG may or may not be system bandwidth dependent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PRG </a:t>
            </a:r>
            <a:r>
              <a:rPr lang="en-US" altLang="ko-KR" sz="2400" dirty="0"/>
              <a:t>may consist of all scheduled </a:t>
            </a:r>
            <a:r>
              <a:rPr lang="en-US" altLang="ko-KR" sz="2400" dirty="0" smtClean="0"/>
              <a:t>PRBs</a:t>
            </a:r>
          </a:p>
        </p:txBody>
      </p:sp>
    </p:spTree>
    <p:extLst>
      <p:ext uri="{BB962C8B-B14F-4D97-AF65-F5344CB8AC3E}">
        <p14:creationId xmlns:p14="http://schemas.microsoft.com/office/powerpoint/2010/main" val="38229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3665</TotalTime>
  <Words>80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Theme</vt:lpstr>
      <vt:lpstr>WF on phase continuity of DL/UL precoding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“Beam 1” WF on partitioning</dc:title>
  <dc:creator>Eko Onggosanusi</dc:creator>
  <cp:lastModifiedBy>Yu Zhang</cp:lastModifiedBy>
  <cp:revision>96</cp:revision>
  <dcterms:created xsi:type="dcterms:W3CDTF">2016-09-20T19:29:29Z</dcterms:created>
  <dcterms:modified xsi:type="dcterms:W3CDTF">2016-10-14T10:06:04Z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