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69" autoAdjust="0"/>
  </p:normalViewPr>
  <p:slideViewPr>
    <p:cSldViewPr>
      <p:cViewPr varScale="1">
        <p:scale>
          <a:sx n="87" d="100"/>
          <a:sy n="87" d="100"/>
        </p:scale>
        <p:origin x="14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WF on Updated Link Level Evaluation Assumptions for RACH Preamble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Qualcomm,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443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#86b</a:t>
            </a:r>
          </a:p>
          <a:p>
            <a:r>
              <a:rPr lang="en-US" altLang="ja-JP" dirty="0" err="1" smtClean="0"/>
              <a:t>Lisbom</a:t>
            </a:r>
            <a:r>
              <a:rPr lang="en-US" altLang="ja-JP" dirty="0" smtClean="0"/>
              <a:t>, Portugal 10-14 Oct 2016</a:t>
            </a:r>
            <a:endParaRPr lang="ja-JP" altLang="ja-JP" dirty="0"/>
          </a:p>
          <a:p>
            <a:r>
              <a:rPr kumimoji="1" lang="en-US" altLang="ja-JP" dirty="0" smtClean="0"/>
              <a:t>Agenda: 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R1-1610986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 Metric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Detection error probability [TS36.104]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Detecting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different preamble than the one that was sent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detecting a preamble at all</a:t>
            </a:r>
          </a:p>
          <a:p>
            <a:pPr lvl="2"/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is set such that the false alarm probability does not exceed 0.1%</a:t>
            </a:r>
            <a:endParaRPr lang="en-US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preamble detection but with the wrong timing </a:t>
            </a:r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to judge wrong timing estimation is FFS 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of timing error is FFS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RAN1#86bis meeting, companies are encouraged to provide their own assumptions</a:t>
            </a:r>
          </a:p>
          <a:p>
            <a:r>
              <a:rPr lang="en-US" altLang="ja-JP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coupling loss (MCL)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Required SINR is the one for achieving detection error  probability of 1% </a:t>
            </a:r>
          </a:p>
          <a:p>
            <a:r>
              <a:rPr lang="en-US" altLang="ja-JP" sz="2400" dirty="0"/>
              <a:t>Other metrics (e.g., </a:t>
            </a:r>
            <a:r>
              <a:rPr lang="en-US" altLang="ja-JP" sz="2400" dirty="0" smtClean="0"/>
              <a:t>PAPR, occupied time, and multiplexing capacity) </a:t>
            </a:r>
            <a:r>
              <a:rPr lang="en-US" altLang="ja-JP" sz="2400" dirty="0"/>
              <a:t>are not precluded</a:t>
            </a:r>
          </a:p>
          <a:p>
            <a:r>
              <a:rPr lang="en-US" altLang="ja-JP" sz="2400" dirty="0"/>
              <a:t>Note: Proponents should open detailed </a:t>
            </a:r>
            <a:r>
              <a:rPr lang="en-US" altLang="ja-JP" sz="2400" dirty="0" smtClean="0"/>
              <a:t>RACH preamble design </a:t>
            </a:r>
            <a:r>
              <a:rPr lang="en-US" altLang="ja-JP" sz="2400" dirty="0"/>
              <a:t>including </a:t>
            </a:r>
            <a:r>
              <a:rPr lang="en-US" altLang="ja-JP" sz="2400" dirty="0" smtClean="0"/>
              <a:t>reciprocity assumption, SC spacing and bandwidth</a:t>
            </a:r>
            <a:endParaRPr lang="en-US" altLang="ja-JP" sz="2400" dirty="0"/>
          </a:p>
          <a:p>
            <a:endParaRPr lang="en-US" altLang="ja-JP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111275"/>
              </p:ext>
            </p:extLst>
          </p:nvPr>
        </p:nvGraphicFramePr>
        <p:xfrm>
          <a:off x="467544" y="764704"/>
          <a:ext cx="8229599" cy="54787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(mandatory)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300 ns</a:t>
                      </a:r>
                      <a:r>
                        <a:rPr lang="en-GB" altLang="ja-JP" sz="16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 </a:t>
                      </a:r>
                      <a:r>
                        <a:rPr lang="en-GB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and 1000 ns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4 GHz, 30 ns for 30/70 GHz</a:t>
                      </a:r>
                      <a:endParaRPr lang="en-US" altLang="ja-JP" sz="16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all combination of ASA and ASD scaling values 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ZSA = 5 degree, ZSD = 1 degree </a:t>
                      </a: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The CDL table is translated so that the strongest cluster’s </a:t>
                      </a:r>
                      <a:r>
                        <a:rPr lang="en-US" sz="1600" b="1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 occur at a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random angle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 for both the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antenna panels of 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TRP and UE in the local coordinate. The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value of the random angle is selected to be uniformly distributed from 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+30 to -30 degree. The random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value is chosen independently for both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endParaRPr lang="en-US" altLang="ja-JP" sz="1600" b="1" baseline="0" dirty="0" smtClean="0"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TRP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(4,8,2), with directional antenna element (HPBW=65</a:t>
                      </a:r>
                      <a:r>
                        <a:rPr lang="en-GB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8dB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u="sng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Optional: </a:t>
                      </a:r>
                      <a:r>
                        <a:rPr lang="en-GB" sz="16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M,N,P,Mg,Ng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(4,8,2,2,2). 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</a:t>
                      </a:r>
                      <a:r>
                        <a:rPr lang="en-GB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(2.0, 4.0)</a:t>
                      </a:r>
                      <a:r>
                        <a:rPr lang="en-GB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endParaRPr lang="en-US" sz="16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(2,4,2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with directional antenna element (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HPBW=90</a:t>
                      </a:r>
                      <a:r>
                        <a:rPr lang="en-GB" sz="16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5dB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831530"/>
              </p:ext>
            </p:extLst>
          </p:nvPr>
        </p:nvGraphicFramePr>
        <p:xfrm>
          <a:off x="467544" y="764704"/>
          <a:ext cx="8229599" cy="33268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port virtualization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Clarified by each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proponent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simulation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the beamforming method, beam directions, number of beams)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+/- 0.05 ppm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at TRP ,  +/-0.1 ppm at UE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km/h and 120 km/h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(mandatory)</a:t>
                      </a:r>
                      <a:endParaRPr lang="en-US" sz="16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30km/h and 500km/h (optional)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altLang="ja-JP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movement modeling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timing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uncertainty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 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for below 6 GHz, [-10us, +10us] for 3km cell radius)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Companies report the assumed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cell radius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9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497</Words>
  <Application>Microsoft Office PowerPoint</Application>
  <PresentationFormat>On-screen Show (4:3)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Courier New</vt:lpstr>
      <vt:lpstr>Times New Roman</vt:lpstr>
      <vt:lpstr>Office テーマ</vt:lpstr>
      <vt:lpstr>WF on Updated Link Level Evaluation Assumptions for RACH Preamble</vt:lpstr>
      <vt:lpstr>Performance Metric</vt:lpstr>
      <vt:lpstr>Link level evaluation assumptions</vt:lpstr>
      <vt:lpstr>Link level evaluation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Islam, Nazmul</cp:lastModifiedBy>
  <cp:revision>73</cp:revision>
  <dcterms:created xsi:type="dcterms:W3CDTF">2016-04-11T23:33:51Z</dcterms:created>
  <dcterms:modified xsi:type="dcterms:W3CDTF">2016-10-13T14:49:47Z</dcterms:modified>
</cp:coreProperties>
</file>