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362" autoAdjust="0"/>
    <p:restoredTop sz="94609" autoAdjust="0"/>
  </p:normalViewPr>
  <p:slideViewPr>
    <p:cSldViewPr>
      <p:cViewPr varScale="1">
        <p:scale>
          <a:sx n="77" d="100"/>
          <a:sy n="77" d="100"/>
        </p:scale>
        <p:origin x="738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on prioritizing V2x SL </a:t>
            </a:r>
            <a:r>
              <a:rPr lang="en-US" altLang="ja-JP" dirty="0" err="1"/>
              <a:t>Tx</a:t>
            </a:r>
            <a:r>
              <a:rPr lang="en-US" altLang="ja-JP" dirty="0"/>
              <a:t> over WAN </a:t>
            </a:r>
            <a:r>
              <a:rPr lang="en-US" altLang="ja-JP" dirty="0" err="1"/>
              <a:t>Tx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NTT DOCOMO, LGE</a:t>
            </a:r>
            <a:r>
              <a:rPr lang="en-US">
                <a:solidFill>
                  <a:schemeClr val="tx1"/>
                </a:solidFill>
              </a:rPr>
              <a:t>, ZTE, </a:t>
            </a:r>
            <a:r>
              <a:rPr lang="en-US" dirty="0">
                <a:solidFill>
                  <a:schemeClr val="tx1"/>
                </a:solidFill>
              </a:rPr>
              <a:t>NOKIA, Alcatel-Lucent Shanghai Bell, CATT, Samsung, Qualcomm</a:t>
            </a: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latin typeface="Calibri" pitchFamily="34" charset="0"/>
              </a:rPr>
              <a:t>R1-1610973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87057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/>
              <a:t>3GPP TSG RAN WG1 Meeting #86bis</a:t>
            </a:r>
            <a:endParaRPr lang="zh-CN" altLang="zh-CN" dirty="0"/>
          </a:p>
          <a:p>
            <a:r>
              <a:rPr lang="en-US" altLang="zh-CN" b="1" dirty="0"/>
              <a:t>Lisbon, Portugal 10th - 14th October 2016</a:t>
            </a:r>
          </a:p>
          <a:p>
            <a:r>
              <a:rPr lang="en-US" altLang="zh-CN" b="1" dirty="0"/>
              <a:t>Agenda: 7.2.1.5.6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834145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/>
              <a:t>In previous RAN1 meeting, following agreement is made</a:t>
            </a:r>
          </a:p>
          <a:p>
            <a:pPr lvl="1"/>
            <a:r>
              <a:rPr lang="en-GB" altLang="zh-CN" i="1" dirty="0"/>
              <a:t>The followings are supported for the purpose of coexistence between PC5-based V2V and WAN:</a:t>
            </a:r>
            <a:endParaRPr lang="zh-CN" altLang="zh-CN" sz="3200" dirty="0"/>
          </a:p>
          <a:p>
            <a:pPr lvl="2"/>
            <a:r>
              <a:rPr lang="en-GB" altLang="zh-CN" i="1" dirty="0" err="1"/>
              <a:t>Sidelink</a:t>
            </a:r>
            <a:r>
              <a:rPr lang="en-GB" altLang="zh-CN" i="1" dirty="0"/>
              <a:t> open loop power control is re-used for SL TX for V2V</a:t>
            </a:r>
            <a:endParaRPr lang="zh-CN" altLang="zh-CN" sz="2800" dirty="0"/>
          </a:p>
          <a:p>
            <a:pPr lvl="3"/>
            <a:r>
              <a:rPr lang="en-GB" altLang="zh-CN" i="1" dirty="0"/>
              <a:t>FFS RSRP based resource selection</a:t>
            </a:r>
            <a:endParaRPr lang="zh-CN" altLang="zh-CN" sz="2400" dirty="0"/>
          </a:p>
          <a:p>
            <a:pPr lvl="2"/>
            <a:r>
              <a:rPr lang="en-GB" altLang="zh-CN" b="1" i="1" dirty="0">
                <a:solidFill>
                  <a:srgbClr val="FF0000"/>
                </a:solidFill>
              </a:rPr>
              <a:t>SL TX for V2V can be prioritized over WAN TX </a:t>
            </a:r>
            <a:endParaRPr lang="zh-CN" altLang="zh-CN" sz="2800" b="1" dirty="0">
              <a:solidFill>
                <a:srgbClr val="FF0000"/>
              </a:solidFill>
            </a:endParaRPr>
          </a:p>
          <a:p>
            <a:pPr lvl="3"/>
            <a:r>
              <a:rPr lang="en-GB" altLang="zh-CN" i="1" dirty="0"/>
              <a:t>FFS the details (e.g., applicability to Mode 1 and/or Mode 2, etc.), especially whether existing D2D mechanism can be reused,</a:t>
            </a:r>
            <a:endParaRPr lang="zh-CN" altLang="zh-CN" sz="2400" dirty="0"/>
          </a:p>
          <a:p>
            <a:pPr lvl="3"/>
            <a:r>
              <a:rPr lang="en-GB" altLang="zh-CN" b="1" i="1" dirty="0">
                <a:solidFill>
                  <a:srgbClr val="FF0000"/>
                </a:solidFill>
              </a:rPr>
              <a:t>The prioritization is </a:t>
            </a:r>
            <a:r>
              <a:rPr lang="en-GB" altLang="zh-CN" b="1" i="1" dirty="0" err="1">
                <a:solidFill>
                  <a:srgbClr val="FF0000"/>
                </a:solidFill>
              </a:rPr>
              <a:t>managable</a:t>
            </a:r>
            <a:r>
              <a:rPr lang="en-GB" altLang="zh-CN" b="1" i="1" dirty="0">
                <a:solidFill>
                  <a:srgbClr val="FF0000"/>
                </a:solidFill>
              </a:rPr>
              <a:t> by </a:t>
            </a:r>
            <a:r>
              <a:rPr lang="en-GB" altLang="zh-CN" b="1" i="1" dirty="0" err="1">
                <a:solidFill>
                  <a:srgbClr val="FF0000"/>
                </a:solidFill>
              </a:rPr>
              <a:t>eNB</a:t>
            </a:r>
            <a:r>
              <a:rPr lang="en-GB" altLang="zh-CN" b="1" i="1" dirty="0">
                <a:solidFill>
                  <a:srgbClr val="FF0000"/>
                </a:solidFill>
              </a:rPr>
              <a:t>. Details FFS.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pPr lvl="2"/>
            <a:r>
              <a:rPr lang="en-GB" altLang="zh-CN" i="1" dirty="0"/>
              <a:t>The same receiver capability of D2D communication UEs is assumed for V2V UEs. That is, a Rx chain is available at all time to receive V2V signals without affecting WAN reception (from RAN1 perspective) when the UE is configured to receive V2V.</a:t>
            </a:r>
            <a:endParaRPr lang="zh-CN" altLang="zh-CN" sz="2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3505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latinLnBrk="1">
              <a:buFont typeface="Wingdings" pitchFamily="2" charset="2"/>
              <a:buChar char="Ø"/>
            </a:pPr>
            <a:r>
              <a:rPr lang="en-US" altLang="ko-KR" sz="1900" dirty="0">
                <a:solidFill>
                  <a:prstClr val="black"/>
                </a:solidFill>
                <a:latin typeface="Calibri" panose="020F0502020204030204" pitchFamily="34" charset="0"/>
                <a:ea typeface="맑은 고딕" pitchFamily="50" charset="-127"/>
              </a:rPr>
              <a:t>When UL TX overlaps in time domain with SL TX in the shared (or same) carrier frequency, </a:t>
            </a:r>
          </a:p>
          <a:p>
            <a:pPr lvl="1" latinLnBrk="1">
              <a:buFont typeface="Wingdings" pitchFamily="2" charset="2"/>
              <a:buChar char="Ø"/>
            </a:pPr>
            <a:r>
              <a:rPr lang="en-US" altLang="ko-KR" sz="1600" dirty="0">
                <a:latin typeface="Calibri" panose="020F0502020204030204" pitchFamily="34" charset="0"/>
              </a:rPr>
              <a:t>the UE shall drop the UL TX if the PPPP of SL packet is above a (pre)configured PPPP threshold, otherwise SL TX is dropped.</a:t>
            </a:r>
          </a:p>
          <a:p>
            <a:pPr latinLnBrk="1">
              <a:buFont typeface="Wingdings" pitchFamily="2" charset="2"/>
              <a:buChar char="Ø"/>
            </a:pPr>
            <a:r>
              <a:rPr lang="en-US" altLang="ko-KR" sz="1900" dirty="0">
                <a:solidFill>
                  <a:prstClr val="black"/>
                </a:solidFill>
                <a:latin typeface="Calibri" panose="020F0502020204030204" pitchFamily="34" charset="0"/>
                <a:ea typeface="맑은 고딕" pitchFamily="50" charset="-127"/>
              </a:rPr>
              <a:t>Email approval of the above proposal if online time is not enough to conclude the topic </a:t>
            </a:r>
            <a:endParaRPr lang="ko-KR" altLang="ko-KR" sz="1300" dirty="0">
              <a:solidFill>
                <a:prstClr val="black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57563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8484</TotalTime>
  <Words>183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ＭＳ Ｐゴシック</vt:lpstr>
      <vt:lpstr>宋体</vt:lpstr>
      <vt:lpstr>Arial</vt:lpstr>
      <vt:lpstr>Calibri</vt:lpstr>
      <vt:lpstr>Wingdings</vt:lpstr>
      <vt:lpstr>Office Theme</vt:lpstr>
      <vt:lpstr>Way forward on prioritizing V2x SL Tx over WAN Tx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zhaoq</dc:creator>
  <cp:lastModifiedBy>zhaoq</cp:lastModifiedBy>
  <cp:revision>331</cp:revision>
  <dcterms:created xsi:type="dcterms:W3CDTF">2014-08-07T02:43:23Z</dcterms:created>
  <dcterms:modified xsi:type="dcterms:W3CDTF">2016-10-13T14:24:22Z</dcterms:modified>
</cp:coreProperties>
</file>