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81" d="100"/>
          <a:sy n="81" d="100"/>
        </p:scale>
        <p:origin x="1022" y="53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79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altLang="zh-CN" dirty="0" smtClean="0"/>
              <a:t>O2I model for rural scenario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HiSilicon, CATT, CATR, CMCC, [ZTE]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R1-1610961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8.1.8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800" dirty="0" smtClean="0"/>
              <a:t>In [1], rural scenario was defined and both outdoor and indoor users exist in it</a:t>
            </a:r>
          </a:p>
          <a:p>
            <a:r>
              <a:rPr lang="en-US" altLang="zh-CN" sz="2800" dirty="0" smtClean="0"/>
              <a:t>However, the O2I model was missing as in IMT-A </a:t>
            </a:r>
            <a:r>
              <a:rPr lang="en-US" altLang="zh-CN" sz="2800" dirty="0" err="1" smtClean="0"/>
              <a:t>RMa</a:t>
            </a:r>
            <a:r>
              <a:rPr lang="en-US" altLang="zh-CN" sz="2800" dirty="0" smtClean="0"/>
              <a:t> channel model. Therefore, in order to support evaluation of rural scenario, O2I model should be defined.</a:t>
            </a:r>
          </a:p>
          <a:p>
            <a:r>
              <a:rPr lang="en-US" altLang="zh-CN" sz="2800" dirty="0" smtClean="0"/>
              <a:t>In [2], a generic O2I model was defined and proven to be applicable for various environments</a:t>
            </a:r>
            <a:r>
              <a:rPr lang="en-GB" altLang="zh-CN" sz="2400" dirty="0"/>
              <a:t/>
            </a:r>
            <a:br>
              <a:rPr lang="en-GB" altLang="zh-CN" sz="2400" dirty="0"/>
            </a:br>
            <a:endParaRPr lang="en-GB" altLang="zh-CN" sz="2400" dirty="0"/>
          </a:p>
          <a:p>
            <a:pPr lvl="1"/>
            <a:endParaRPr lang="en-US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762000" y="5857360"/>
            <a:ext cx="762000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300"/>
              </a:spcAft>
              <a:tabLst>
                <a:tab pos="228600" algn="l"/>
              </a:tabLst>
            </a:pPr>
            <a:r>
              <a:rPr lang="en-US" altLang="zh-CN" dirty="0" smtClean="0">
                <a:latin typeface="Times New Roman" panose="02020603050405020304" pitchFamily="18" charset="0"/>
              </a:rPr>
              <a:t>[1] TR 38.802</a:t>
            </a:r>
            <a:r>
              <a:rPr lang="en-US" altLang="zh-CN" dirty="0" smtClean="0">
                <a:latin typeface="Times New Roman" panose="02020603050405020304" pitchFamily="18" charset="0"/>
              </a:rPr>
              <a:t>.</a:t>
            </a:r>
          </a:p>
          <a:p>
            <a:pPr lvl="0" algn="just">
              <a:spcAft>
                <a:spcPts val="300"/>
              </a:spcAft>
              <a:tabLst>
                <a:tab pos="228600" algn="l"/>
              </a:tabLst>
            </a:pPr>
            <a:r>
              <a:rPr lang="en-US" altLang="zh-CN" dirty="0">
                <a:latin typeface="Times New Roman" panose="02020603050405020304" pitchFamily="18" charset="0"/>
              </a:rPr>
              <a:t>[2] http://grow.tecnico.ulisboa.pt/~grow.daemon/cost231/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295400"/>
            <a:ext cx="8229600" cy="5334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sz="2800" dirty="0" smtClean="0"/>
              <a:t>Adopt the following O2I model for indoor users in rural scenario</a:t>
            </a:r>
          </a:p>
          <a:p>
            <a:pPr lvl="1"/>
            <a:r>
              <a:rPr lang="en-US" altLang="zh-CN" sz="2400" dirty="0" smtClean="0"/>
              <a:t>X + 0.5*</a:t>
            </a:r>
            <a:r>
              <a:rPr lang="en-GB" altLang="zh-CN" sz="2400" i="1" dirty="0"/>
              <a:t> </a:t>
            </a:r>
            <a:r>
              <a:rPr lang="en-GB" altLang="zh-CN" sz="2400" i="1" dirty="0" smtClean="0"/>
              <a:t>d</a:t>
            </a:r>
            <a:r>
              <a:rPr lang="en-GB" altLang="zh-CN" sz="2400" i="1" baseline="-25000" dirty="0" smtClean="0"/>
              <a:t>2D-in </a:t>
            </a:r>
            <a:r>
              <a:rPr lang="en-GB" altLang="zh-CN" sz="2400" i="1" dirty="0" smtClean="0"/>
              <a:t>dB</a:t>
            </a:r>
            <a:endParaRPr lang="en-US" altLang="zh-CN" sz="2400" dirty="0" smtClean="0"/>
          </a:p>
          <a:p>
            <a:pPr lvl="2"/>
            <a:r>
              <a:rPr lang="en-US" altLang="zh-CN" sz="2000" dirty="0" smtClean="0"/>
              <a:t>X=20, </a:t>
            </a:r>
            <a:r>
              <a:rPr lang="en-GB" altLang="zh-CN" sz="2000" dirty="0"/>
              <a:t>0m</a:t>
            </a:r>
            <a:r>
              <a:rPr lang="en-GB" altLang="zh-CN" sz="2000" i="1" dirty="0"/>
              <a:t> &lt; d</a:t>
            </a:r>
            <a:r>
              <a:rPr lang="en-GB" altLang="zh-CN" sz="2000" i="1" baseline="-25000" dirty="0"/>
              <a:t>2D-in</a:t>
            </a:r>
            <a:r>
              <a:rPr lang="en-GB" altLang="zh-CN" sz="2000" dirty="0"/>
              <a:t> &lt; </a:t>
            </a:r>
            <a:r>
              <a:rPr lang="en-GB" altLang="zh-CN" sz="2000" dirty="0" smtClean="0"/>
              <a:t>25m </a:t>
            </a:r>
            <a:r>
              <a:rPr lang="en-US" altLang="zh-CN" sz="2000" dirty="0" smtClean="0"/>
              <a:t>as starting point</a:t>
            </a:r>
            <a:endParaRPr lang="zh-CN" altLang="zh-CN" sz="2000" dirty="0"/>
          </a:p>
          <a:p>
            <a:pPr lvl="1"/>
            <a:endParaRPr lang="zh-CN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0128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</TotalTime>
  <Words>153</Words>
  <Application>Microsoft Office PowerPoint</Application>
  <PresentationFormat>全屏显示(4:3)</PresentationFormat>
  <Paragraphs>20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ＭＳ Ｐゴシック</vt:lpstr>
      <vt:lpstr>PMingLiU</vt:lpstr>
      <vt:lpstr>宋体</vt:lpstr>
      <vt:lpstr>Arial</vt:lpstr>
      <vt:lpstr>Calibri</vt:lpstr>
      <vt:lpstr>Times New Roman</vt:lpstr>
      <vt:lpstr>Office Theme</vt:lpstr>
      <vt:lpstr>Way Forward on O2I model for rural scenario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194</cp:revision>
  <dcterms:created xsi:type="dcterms:W3CDTF">2006-08-16T00:00:00Z</dcterms:created>
  <dcterms:modified xsi:type="dcterms:W3CDTF">2016-10-13T10:13:21Z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(2)idj+Zy4n2KzfX38o+EAVHcL4e2YlDRxL87eJZKo972cqkyZVSl+1xUeq3OzB+QWF8BnMz3Tc
ccNYiSfwUqhy+TmM/7anf7+npp7A98sv3UF5mweasS6cznWy6TD48+myjUUKrZKARMKc9neN
ZeSaHtbKg1dbGdB9gpA79OfXawiF+8AuzbEDeI5EdXwn09HmlKYBSO+O1bDO7/C+ZGQLmthK
K4XMbhmypg25619lOI</vt:lpwstr>
  </property>
  <property fmtid="{D5CDD505-2E9C-101B-9397-08002B2CF9AE}" pid="4" name="_2015_ms_pID_7253431">
    <vt:lpwstr>uDGbYtnTkWf80f/Hw2rM5vdZlAdEmmoYUiLc4P6jFfYZkUNftz4BS+
25iecitEgO+kzyEg8kNNpI+PbnENhGA20DuQTOxaXA8lqsDn3QrLI1ztSYr5YiQ4vmtuMCiQ
3lWA91FNC5aTOKyk825XYMW6pd7rw13CzD6E1gsyrjrP7mv/Y1WQGDuifsVJVJ2r0QXRdOlk
XajGA9QdzJ9wAdis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1476087100</vt:lpwstr>
  </property>
</Properties>
</file>