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/>
  </p:normalViewPr>
  <p:slideViewPr>
    <p:cSldViewPr snapToGrid="0">
      <p:cViewPr varScale="1">
        <p:scale>
          <a:sx n="66" d="100"/>
          <a:sy n="66" d="100"/>
        </p:scale>
        <p:origin x="84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65679-5601-465C-9AFB-D2DB6EC1A2F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channel model for Rural macro scenario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</a:t>
            </a:r>
          </a:p>
        </p:txBody>
      </p:sp>
      <p:sp>
        <p:nvSpPr>
          <p:cNvPr id="4" name="Rectangle 3"/>
          <p:cNvSpPr/>
          <p:nvPr/>
        </p:nvSpPr>
        <p:spPr>
          <a:xfrm>
            <a:off x="329513" y="285918"/>
            <a:ext cx="11248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3GPP TSG RAN WG1 Meeting #86bis		</a:t>
            </a:r>
            <a:r>
              <a:rPr lang="en-GB" b="1"/>
              <a:t>	R1-1610955 </a:t>
            </a:r>
            <a:r>
              <a:rPr lang="en-US" b="1" dirty="0"/>
              <a:t>Lisbon, Portugal, 10</a:t>
            </a:r>
            <a:r>
              <a:rPr lang="en-US" b="1" baseline="30000" dirty="0"/>
              <a:t>th</a:t>
            </a:r>
            <a:r>
              <a:rPr lang="en-US" b="1" dirty="0"/>
              <a:t> - 14</a:t>
            </a:r>
            <a:r>
              <a:rPr lang="en-US" b="1" baseline="30000" dirty="0"/>
              <a:t>th</a:t>
            </a:r>
            <a:r>
              <a:rPr lang="en-US" b="1" dirty="0"/>
              <a:t> Oct 2016</a:t>
            </a:r>
          </a:p>
          <a:p>
            <a:r>
              <a:rPr kumimoji="1" lang="en-US" altLang="ja-JP" b="1" dirty="0"/>
              <a:t>Agenda item: 8.1.4.1</a:t>
            </a:r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3170463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Channel model for rural macro is ITU Rural from IMT-Advanced M.2135</a:t>
            </a:r>
          </a:p>
          <a:p>
            <a:r>
              <a:rPr lang="en-US" dirty="0"/>
              <a:t>Agreed evaluation assumptions for the Rural scenario includes up to 64 or 256 BS antenna elements and 50% indoor users </a:t>
            </a:r>
          </a:p>
          <a:p>
            <a:pPr lvl="1"/>
            <a:r>
              <a:rPr lang="en-US" dirty="0"/>
              <a:t>IMT-Advanced M.2135 has a </a:t>
            </a:r>
            <a:r>
              <a:rPr lang="en-US" dirty="0" err="1"/>
              <a:t>RMa</a:t>
            </a:r>
            <a:r>
              <a:rPr lang="en-US" dirty="0"/>
              <a:t> which is 2D (only 1D arrays) and without O2I for indoor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TR 38.900 introduced </a:t>
            </a:r>
            <a:r>
              <a:rPr lang="en-US" b="1" dirty="0">
                <a:solidFill>
                  <a:srgbClr val="FF0000"/>
                </a:solidFill>
              </a:rPr>
              <a:t>an extension </a:t>
            </a:r>
            <a:r>
              <a:rPr lang="en-US" dirty="0"/>
              <a:t>of IMT-</a:t>
            </a:r>
            <a:r>
              <a:rPr lang="en-US" dirty="0" err="1"/>
              <a:t>RMa</a:t>
            </a:r>
            <a:r>
              <a:rPr lang="en-US" dirty="0"/>
              <a:t> in R1-163609 with the following enhancements:</a:t>
            </a:r>
          </a:p>
          <a:p>
            <a:pPr lvl="1"/>
            <a:r>
              <a:rPr lang="en-US" dirty="0"/>
              <a:t>Provides support for 2D antenna arrays (3D channel model)</a:t>
            </a:r>
          </a:p>
          <a:p>
            <a:pPr lvl="1"/>
            <a:r>
              <a:rPr lang="en-US" dirty="0"/>
              <a:t>Has support for O2I modelling for both vehicles and indoor</a:t>
            </a:r>
          </a:p>
          <a:p>
            <a:pPr lvl="1"/>
            <a:r>
              <a:rPr lang="en-US" dirty="0"/>
              <a:t>Is valid up to 7 GHz, see agreed document R1-165769 and working assumption R1-163909</a:t>
            </a:r>
          </a:p>
          <a:p>
            <a:pPr lvl="1"/>
            <a:endParaRPr lang="en-US" dirty="0"/>
          </a:p>
          <a:p>
            <a:pPr lvl="2"/>
            <a:r>
              <a:rPr lang="en-US" dirty="0"/>
              <a:t>R1-163909	WF on the Rural macro scenario		Ericsson, Vodafone, Samsung, Nokia, also supported by AT&amp;T, DT, Sprint</a:t>
            </a:r>
          </a:p>
          <a:p>
            <a:pPr lvl="2"/>
            <a:r>
              <a:rPr lang="en-US" dirty="0"/>
              <a:t>R1-165769           Way Forward for </a:t>
            </a:r>
            <a:r>
              <a:rPr lang="en-US" dirty="0" err="1"/>
              <a:t>RMa</a:t>
            </a:r>
            <a:r>
              <a:rPr lang="en-US" dirty="0"/>
              <a:t> model frequency range                        Telstra Corporation Limited, Ericsson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1883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Use </a:t>
            </a:r>
            <a:r>
              <a:rPr lang="en-US" dirty="0" err="1"/>
              <a:t>RMa</a:t>
            </a:r>
            <a:r>
              <a:rPr lang="en-US" dirty="0"/>
              <a:t> from TR 38.900 for rural scenario evaluations</a:t>
            </a:r>
          </a:p>
        </p:txBody>
      </p:sp>
    </p:spTree>
    <p:extLst>
      <p:ext uri="{BB962C8B-B14F-4D97-AF65-F5344CB8AC3E}">
        <p14:creationId xmlns:p14="http://schemas.microsoft.com/office/powerpoint/2010/main" val="3874626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130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游ゴシック</vt:lpstr>
      <vt:lpstr>Office Theme</vt:lpstr>
      <vt:lpstr>WF on channel model for Rural macro scenario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Mattias Frenne</cp:lastModifiedBy>
  <cp:revision>17</cp:revision>
  <dcterms:created xsi:type="dcterms:W3CDTF">2016-10-08T05:43:57Z</dcterms:created>
  <dcterms:modified xsi:type="dcterms:W3CDTF">2016-10-13T10:37:43Z</dcterms:modified>
</cp:coreProperties>
</file>