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65" autoAdjust="0"/>
    <p:restoredTop sz="96301" autoAdjust="0"/>
  </p:normalViewPr>
  <p:slideViewPr>
    <p:cSldViewPr>
      <p:cViewPr varScale="1">
        <p:scale>
          <a:sx n="74" d="100"/>
          <a:sy n="74" d="100"/>
        </p:scale>
        <p:origin x="157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on </a:t>
            </a:r>
            <a:r>
              <a:rPr lang="en-US" altLang="zh-CN" dirty="0" err="1" smtClean="0"/>
              <a:t>FeMTC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eVoLTE</a:t>
            </a:r>
            <a:endParaRPr lang="en-US" altLang="zh-CN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HiSilicon, Ericsson, </a:t>
            </a:r>
            <a:r>
              <a:rPr lang="en-US" altLang="zh-CN" dirty="0" smtClean="0">
                <a:solidFill>
                  <a:schemeClr val="tx1"/>
                </a:solidFill>
              </a:rPr>
              <a:t> Qualcomm, </a:t>
            </a:r>
            <a:r>
              <a:rPr lang="en-US" altLang="zh-CN" dirty="0" err="1" smtClean="0">
                <a:solidFill>
                  <a:schemeClr val="tx1"/>
                </a:solidFill>
              </a:rPr>
              <a:t>Sequans</a:t>
            </a:r>
            <a:r>
              <a:rPr lang="en-US" altLang="zh-CN" dirty="0" smtClean="0">
                <a:solidFill>
                  <a:schemeClr val="tx1"/>
                </a:solidFill>
              </a:rPr>
              <a:t>, …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smtClean="0"/>
              <a:t>R1-1610922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#86Bis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Lisbon, Portugal 10th - 14th October 2016</a:t>
            </a:r>
            <a:endParaRPr lang="zh-CN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7.2.8.4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In RAN#73 meeting, WI of </a:t>
            </a:r>
            <a:r>
              <a:rPr lang="en-US" altLang="zh-CN" sz="2400" dirty="0" err="1" smtClean="0"/>
              <a:t>FeMTC</a:t>
            </a:r>
            <a:r>
              <a:rPr lang="en-US" altLang="zh-CN" sz="2400" dirty="0" smtClean="0"/>
              <a:t> is revised with following objectives</a:t>
            </a:r>
            <a:endParaRPr lang="en-US" altLang="zh-CN" sz="2000" dirty="0"/>
          </a:p>
          <a:p>
            <a:pPr lvl="1"/>
            <a:r>
              <a:rPr lang="en-US" altLang="zh-CN" b="1" i="1" dirty="0" err="1"/>
              <a:t>VoLTE</a:t>
            </a:r>
            <a:r>
              <a:rPr lang="en-US" altLang="zh-CN" b="1" i="1" dirty="0"/>
              <a:t> enhancements [RAN1, RAN2]</a:t>
            </a:r>
            <a:endParaRPr lang="zh-CN" altLang="zh-CN" dirty="0"/>
          </a:p>
          <a:p>
            <a:pPr lvl="2"/>
            <a:r>
              <a:rPr lang="en-US" altLang="zh-CN" i="1" dirty="0"/>
              <a:t>Increase </a:t>
            </a:r>
            <a:r>
              <a:rPr lang="en-US" altLang="zh-CN" i="1" dirty="0" err="1"/>
              <a:t>VoLTE</a:t>
            </a:r>
            <a:r>
              <a:rPr lang="en-US" altLang="zh-CN" i="1" dirty="0"/>
              <a:t> coverage for half-duplex FDD/TDD through techniques to reduce DL repetitions, new repetition factors, and adjusted scheduling delays.</a:t>
            </a:r>
            <a:endParaRPr lang="en-US" altLang="zh-CN" sz="4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458181" cy="499715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RAN1 design will assume delay budget relaxation for UL voice </a:t>
            </a:r>
            <a:r>
              <a:rPr lang="en-US" dirty="0" smtClean="0"/>
              <a:t>packets </a:t>
            </a:r>
            <a:endParaRPr lang="en-US" dirty="0" smtClean="0"/>
          </a:p>
          <a:p>
            <a:r>
              <a:rPr lang="en-US" dirty="0" smtClean="0"/>
              <a:t>Prioritize </a:t>
            </a:r>
            <a:r>
              <a:rPr lang="en-US" dirty="0"/>
              <a:t>consideration of the following in VoLTE enhancements in FeMTC for BL/CE </a:t>
            </a:r>
            <a:r>
              <a:rPr lang="en-US" dirty="0" smtClean="0"/>
              <a:t>UE: </a:t>
            </a:r>
            <a:endParaRPr lang="en-US" dirty="0"/>
          </a:p>
          <a:p>
            <a:pPr lvl="1"/>
            <a:r>
              <a:rPr lang="en-US" dirty="0" smtClean="0"/>
              <a:t>New </a:t>
            </a:r>
            <a:r>
              <a:rPr lang="en-US" dirty="0" smtClean="0"/>
              <a:t>number(s) of repetitions </a:t>
            </a:r>
            <a:r>
              <a:rPr lang="en-US" dirty="0"/>
              <a:t>for PUSCH</a:t>
            </a:r>
            <a:endParaRPr lang="en-US" sz="3600" dirty="0"/>
          </a:p>
          <a:p>
            <a:pPr lvl="1"/>
            <a:r>
              <a:rPr lang="en-US" dirty="0"/>
              <a:t>Adjusted </a:t>
            </a:r>
            <a:r>
              <a:rPr lang="en-US" dirty="0" smtClean="0"/>
              <a:t>scheduling relationships </a:t>
            </a:r>
            <a:r>
              <a:rPr lang="en-US" dirty="0"/>
              <a:t>between physical channels</a:t>
            </a:r>
            <a:endParaRPr lang="en-US" sz="3600" dirty="0"/>
          </a:p>
          <a:p>
            <a:pPr lvl="1"/>
            <a:r>
              <a:rPr lang="en-US" dirty="0"/>
              <a:t>SRS coverage enhancement</a:t>
            </a:r>
            <a:endParaRPr lang="en-US" sz="3600" dirty="0"/>
          </a:p>
          <a:p>
            <a:pPr lvl="0"/>
            <a:r>
              <a:rPr lang="en-US" dirty="0"/>
              <a:t>SPS and non-SPS cases should both be considered</a:t>
            </a:r>
            <a:endParaRPr lang="en-US" sz="3600" dirty="0"/>
          </a:p>
          <a:p>
            <a:pPr lvl="0"/>
            <a:r>
              <a:rPr lang="en-US" dirty="0"/>
              <a:t>Ask RAN2+RAN4: What can be assumed regarding need for intra- and inter-frequency measurement gaps, in synchronized and non-synchronized networks</a:t>
            </a:r>
            <a:endParaRPr lang="en-US" sz="3600" dirty="0"/>
          </a:p>
          <a:p>
            <a:pPr lvl="0"/>
            <a:r>
              <a:rPr lang="en-US" dirty="0"/>
              <a:t>Ask RAN2: For feedback on what delay budget relaxation can be assumed</a:t>
            </a:r>
            <a:endParaRPr lang="en-US" sz="3600" dirty="0"/>
          </a:p>
          <a:p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8137</TotalTime>
  <Words>160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ＭＳ Ｐゴシック</vt:lpstr>
      <vt:lpstr>宋体</vt:lpstr>
      <vt:lpstr>Arial</vt:lpstr>
      <vt:lpstr>Calibri</vt:lpstr>
      <vt:lpstr>Office Theme</vt:lpstr>
      <vt:lpstr>WF on FeMTC eVoLTE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Matthew Webb2</cp:lastModifiedBy>
  <cp:revision>475</cp:revision>
  <dcterms:created xsi:type="dcterms:W3CDTF">2015-04-22T00:12:23Z</dcterms:created>
  <dcterms:modified xsi:type="dcterms:W3CDTF">2016-10-13T15:21:44Z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(3)gBhztTdVh9wJxHUdphNffmxxDY7gBEZliyjNSzleBSYgaUwMDFB5cVAVe0wNOiCVqILq1Y2q
VhaU2/PpotjlUlKL67R+p02HQWzhg0hWOTKF23GFzKCYjivRxT3omM3uLbf/K1VF1mGnPM10
SOQXOve+JBFvU1oJfekKjmK2nkCisokzQ5C4XZadBXl7hSXrYXlbiTsMOHiLYFVYf9avTIOM
b9vyvDjmWH32tcvgBs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ELy2Vp1uZbdXtcg1JcDxr8j1KjX/meQnLOZiu1OVJ92hKEJARECr9c
/xdB8HyX9VAQJ6DZsM3ooBkCFMz1wgFPp+UhJ5BPKqFJUONwt7OfKdDyzISZpYsVmdDKTsUZ
5wuUXmjujLKMS9XAiUXm+kuMdO+Dn6QPduSy81l2fooXs1+t1DIbdBhRTKYHk9eV36wrF37h
4YEp7UbdmqOsEH/uSV4tagOtwRq34BW7cC7H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49IqAAkiqEsSgzxQzqo72g30jhlvCz6Wt3j8
Gpzl2J9dY7MVtJx/NWOLGV1wvIvdtyxlG/nVHR+Yp2ctD4QSCRQ9jDRb1H/VTrnIcpuJaumw
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1476368589</vt:lpwstr>
  </property>
</Properties>
</file>