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111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PUCCH and SRS not belonging to any narrowband for BL/CE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9536" y="4149080"/>
            <a:ext cx="8136904" cy="1489720"/>
          </a:xfrm>
        </p:spPr>
        <p:txBody>
          <a:bodyPr>
            <a:normAutofit fontScale="92500"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Alcatel-Lucent Shanghai Bell, AT&amp;T, Intel, Nokia, NTT DoCoMo, Orange, Qualcomm, </a:t>
            </a:r>
            <a:r>
              <a:rPr lang="en-US" sz="2800" dirty="0" err="1">
                <a:solidFill>
                  <a:schemeClr val="tx1"/>
                </a:solidFill>
              </a:rPr>
              <a:t>Sequans</a:t>
            </a:r>
            <a:r>
              <a:rPr lang="en-US" sz="2800" dirty="0">
                <a:solidFill>
                  <a:schemeClr val="tx1"/>
                </a:solidFill>
              </a:rPr>
              <a:t>, Sony, Sierra Wireless, Virtuosys, ZTE, ZTE Microelectronics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R1-1610919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 for issue #1:</a:t>
            </a:r>
            <a:br>
              <a:rPr lang="en-US" dirty="0"/>
            </a:br>
            <a:r>
              <a:rPr lang="en-US" dirty="0"/>
              <a:t>PUCCH PRBs not belonging to a narrowband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1108719"/>
          </a:xfrm>
        </p:spPr>
        <p:txBody>
          <a:bodyPr>
            <a:normAutofit lnSpcReduction="10000"/>
          </a:bodyPr>
          <a:lstStyle/>
          <a:p>
            <a:r>
              <a:rPr lang="sv-SE" sz="2000" dirty="0"/>
              <a:t>MPDCCH/PDSCH/PUSCH transmissions for BL/CE </a:t>
            </a:r>
            <a:r>
              <a:rPr lang="sv-SE" sz="2000" dirty="0" err="1"/>
              <a:t>UEs</a:t>
            </a:r>
            <a:r>
              <a:rPr lang="sv-SE" sz="2000" dirty="0"/>
              <a:t> </a:t>
            </a:r>
            <a:r>
              <a:rPr lang="sv-SE" sz="2000" dirty="0" err="1"/>
              <a:t>are</a:t>
            </a:r>
            <a:r>
              <a:rPr lang="sv-SE" sz="2000" dirty="0"/>
              <a:t> </a:t>
            </a:r>
            <a:r>
              <a:rPr lang="sv-SE" sz="2000" dirty="0" err="1"/>
              <a:t>restricted</a:t>
            </a:r>
            <a:r>
              <a:rPr lang="sv-SE" sz="2000" dirty="0"/>
              <a:t> to </a:t>
            </a:r>
            <a:r>
              <a:rPr lang="sv-SE" sz="2000" dirty="0" err="1"/>
              <a:t>fixed</a:t>
            </a:r>
            <a:r>
              <a:rPr lang="sv-SE" sz="2000" dirty="0"/>
              <a:t> 6-PRB </a:t>
            </a:r>
            <a:r>
              <a:rPr lang="sv-SE" sz="2000" dirty="0" err="1"/>
              <a:t>narrowbands</a:t>
            </a:r>
            <a:r>
              <a:rPr lang="sv-SE" sz="2000" dirty="0"/>
              <a:t>.</a:t>
            </a:r>
          </a:p>
          <a:p>
            <a:r>
              <a:rPr lang="sv-SE" sz="2000" dirty="0"/>
              <a:t>The </a:t>
            </a:r>
            <a:r>
              <a:rPr lang="sv-SE" sz="2000" dirty="0" err="1"/>
              <a:t>narrowband</a:t>
            </a:r>
            <a:r>
              <a:rPr lang="sv-SE" sz="2000" dirty="0"/>
              <a:t> definitions serve no </a:t>
            </a:r>
            <a:r>
              <a:rPr lang="sv-SE" sz="2000" dirty="0" err="1"/>
              <a:t>purpose</a:t>
            </a:r>
            <a:r>
              <a:rPr lang="sv-SE" sz="2000" dirty="0"/>
              <a:t> for </a:t>
            </a:r>
            <a:r>
              <a:rPr lang="sv-SE" sz="2000" dirty="0" err="1"/>
              <a:t>other</a:t>
            </a:r>
            <a:r>
              <a:rPr lang="sv-SE" sz="2000" dirty="0"/>
              <a:t> </a:t>
            </a:r>
            <a:r>
              <a:rPr lang="sv-SE" sz="2000" dirty="0" err="1"/>
              <a:t>channels</a:t>
            </a:r>
            <a:r>
              <a:rPr lang="sv-SE" sz="2000" dirty="0"/>
              <a:t> </a:t>
            </a:r>
            <a:r>
              <a:rPr lang="sv-SE" sz="2000" dirty="0" err="1"/>
              <a:t>such</a:t>
            </a:r>
            <a:r>
              <a:rPr lang="sv-SE" sz="2000" dirty="0"/>
              <a:t> as PRACH and PUCCH.</a:t>
            </a:r>
          </a:p>
          <a:p>
            <a:r>
              <a:rPr lang="sv-SE" sz="2000" dirty="0" err="1"/>
              <a:t>Some</a:t>
            </a:r>
            <a:r>
              <a:rPr lang="sv-SE" sz="2000" dirty="0"/>
              <a:t> LTE system </a:t>
            </a:r>
            <a:r>
              <a:rPr lang="sv-SE" sz="2000" dirty="0" err="1"/>
              <a:t>bandwidths</a:t>
            </a:r>
            <a:r>
              <a:rPr lang="sv-SE" sz="2000" dirty="0"/>
              <a:t> </a:t>
            </a:r>
            <a:r>
              <a:rPr lang="sv-SE" sz="2000" dirty="0" err="1"/>
              <a:t>have</a:t>
            </a:r>
            <a:r>
              <a:rPr lang="sv-SE" sz="2000" dirty="0"/>
              <a:t> a </a:t>
            </a:r>
            <a:r>
              <a:rPr lang="sv-SE" sz="2000" dirty="0" err="1"/>
              <a:t>number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</a:t>
            </a:r>
            <a:r>
              <a:rPr lang="sv-SE" sz="2000" dirty="0" err="1"/>
              <a:t>PRBs</a:t>
            </a:r>
            <a:r>
              <a:rPr lang="sv-SE" sz="2000" dirty="0"/>
              <a:t> </a:t>
            </a:r>
            <a:r>
              <a:rPr lang="sv-SE" sz="2000" dirty="0" err="1"/>
              <a:t>that</a:t>
            </a:r>
            <a:r>
              <a:rPr lang="sv-SE" sz="2000" dirty="0"/>
              <a:t> </a:t>
            </a:r>
            <a:r>
              <a:rPr lang="sv-SE" sz="2000" dirty="0" err="1"/>
              <a:t>are</a:t>
            </a:r>
            <a:r>
              <a:rPr lang="sv-SE" sz="2000" dirty="0"/>
              <a:t> not </a:t>
            </a:r>
            <a:r>
              <a:rPr lang="sv-SE" sz="2000" dirty="0" err="1"/>
              <a:t>included</a:t>
            </a:r>
            <a:r>
              <a:rPr lang="sv-SE" sz="2000" dirty="0"/>
              <a:t> in </a:t>
            </a:r>
            <a:r>
              <a:rPr lang="sv-SE" sz="2000" dirty="0" err="1"/>
              <a:t>any</a:t>
            </a:r>
            <a:r>
              <a:rPr lang="sv-SE" sz="2000" dirty="0"/>
              <a:t> </a:t>
            </a:r>
            <a:r>
              <a:rPr lang="sv-SE" sz="2000" dirty="0" err="1"/>
              <a:t>narrowband</a:t>
            </a:r>
            <a:r>
              <a:rPr lang="sv-SE" sz="2000" dirty="0"/>
              <a:t>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8966538"/>
              </p:ext>
            </p:extLst>
          </p:nvPr>
        </p:nvGraphicFramePr>
        <p:xfrm>
          <a:off x="3002111" y="2708920"/>
          <a:ext cx="6118225" cy="255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Document" r:id="rId3" imgW="6118092" imgH="2552310" progId="Word.Document.12">
                  <p:embed/>
                </p:oleObj>
              </mc:Choice>
              <mc:Fallback>
                <p:oleObj name="Document" r:id="rId3" imgW="6118092" imgH="2552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2111" y="2708920"/>
                        <a:ext cx="6118225" cy="2552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Content Placeholder 2"/>
          <p:cNvSpPr txBox="1">
            <a:spLocks/>
          </p:cNvSpPr>
          <p:nvPr/>
        </p:nvSpPr>
        <p:spPr>
          <a:xfrm>
            <a:off x="623392" y="5157192"/>
            <a:ext cx="109728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sz="2000" dirty="0"/>
              <a:t>The </a:t>
            </a:r>
            <a:r>
              <a:rPr lang="sv-SE" sz="2000" dirty="0" err="1"/>
              <a:t>specification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PUCCH </a:t>
            </a:r>
            <a:r>
              <a:rPr lang="sv-SE" sz="2000" dirty="0" err="1"/>
              <a:t>resource</a:t>
            </a:r>
            <a:r>
              <a:rPr lang="sv-SE" sz="2000" dirty="0"/>
              <a:t> </a:t>
            </a:r>
            <a:r>
              <a:rPr lang="sv-SE" sz="2000" dirty="0" err="1"/>
              <a:t>allocation</a:t>
            </a:r>
            <a:r>
              <a:rPr lang="sv-SE" sz="2000" dirty="0"/>
              <a:t> in 36.211 and RRC </a:t>
            </a:r>
            <a:r>
              <a:rPr lang="sv-SE" sz="2000" dirty="0" err="1"/>
              <a:t>signaling</a:t>
            </a:r>
            <a:r>
              <a:rPr lang="sv-SE" sz="2000" dirty="0"/>
              <a:t> in 36.331 support PUCCH transmission in </a:t>
            </a:r>
            <a:r>
              <a:rPr lang="sv-SE" sz="2000" dirty="0" err="1"/>
              <a:t>any</a:t>
            </a:r>
            <a:r>
              <a:rPr lang="sv-SE" sz="2000" dirty="0"/>
              <a:t> PRB from BL/CE UE.</a:t>
            </a:r>
          </a:p>
          <a:p>
            <a:r>
              <a:rPr lang="sv-SE" sz="2000" dirty="0" err="1"/>
              <a:t>However</a:t>
            </a:r>
            <a:r>
              <a:rPr lang="sv-SE" sz="2000" dirty="0"/>
              <a:t>, the </a:t>
            </a:r>
            <a:r>
              <a:rPr lang="sv-SE" sz="2000" dirty="0" err="1"/>
              <a:t>use</a:t>
            </a:r>
            <a:r>
              <a:rPr lang="sv-SE" sz="2000" dirty="0"/>
              <a:t> </a:t>
            </a:r>
            <a:r>
              <a:rPr lang="sv-SE" sz="2000" dirty="0" err="1"/>
              <a:t>of</a:t>
            </a:r>
            <a:r>
              <a:rPr lang="sv-SE" sz="2000" dirty="0"/>
              <a:t> the term PUCCH </a:t>
            </a:r>
            <a:r>
              <a:rPr lang="sv-SE" sz="2000" dirty="0" err="1"/>
              <a:t>narrowband</a:t>
            </a:r>
            <a:r>
              <a:rPr lang="sv-SE" sz="2000" dirty="0"/>
              <a:t> in </a:t>
            </a:r>
            <a:r>
              <a:rPr lang="sv-SE" sz="2000" dirty="0" err="1"/>
              <a:t>some</a:t>
            </a:r>
            <a:r>
              <a:rPr lang="sv-SE" sz="2000" dirty="0"/>
              <a:t> </a:t>
            </a:r>
            <a:r>
              <a:rPr lang="sv-SE" sz="2000" dirty="0" err="1"/>
              <a:t>other</a:t>
            </a:r>
            <a:r>
              <a:rPr lang="sv-SE" sz="2000" dirty="0"/>
              <a:t> parts </a:t>
            </a:r>
            <a:r>
              <a:rPr lang="sv-SE" sz="2000" dirty="0" err="1"/>
              <a:t>of</a:t>
            </a:r>
            <a:r>
              <a:rPr lang="sv-SE" sz="2000" dirty="0"/>
              <a:t> the </a:t>
            </a:r>
            <a:r>
              <a:rPr lang="sv-SE" sz="2000" dirty="0" err="1"/>
              <a:t>specifications</a:t>
            </a:r>
            <a:r>
              <a:rPr lang="sv-SE" sz="2000" dirty="0"/>
              <a:t> </a:t>
            </a:r>
            <a:r>
              <a:rPr lang="sv-SE" sz="2000" dirty="0" err="1"/>
              <a:t>may</a:t>
            </a:r>
            <a:r>
              <a:rPr lang="sv-SE" sz="2000" dirty="0"/>
              <a:t> </a:t>
            </a:r>
            <a:r>
              <a:rPr lang="sv-SE" sz="2000" dirty="0" err="1"/>
              <a:t>give</a:t>
            </a:r>
            <a:r>
              <a:rPr lang="sv-SE" sz="2000" dirty="0"/>
              <a:t> the impression </a:t>
            </a:r>
            <a:r>
              <a:rPr lang="sv-SE" sz="2000" dirty="0" err="1"/>
              <a:t>that</a:t>
            </a:r>
            <a:r>
              <a:rPr lang="sv-SE" sz="2000" dirty="0"/>
              <a:t> PUCCH transmission </a:t>
            </a:r>
            <a:r>
              <a:rPr lang="sv-SE" sz="2000" dirty="0" err="1"/>
              <a:t>outside</a:t>
            </a:r>
            <a:r>
              <a:rPr lang="sv-SE" sz="2000" dirty="0"/>
              <a:t> the PUSCH </a:t>
            </a:r>
            <a:r>
              <a:rPr lang="sv-SE" sz="2000" dirty="0" err="1"/>
              <a:t>narrowbands</a:t>
            </a:r>
            <a:r>
              <a:rPr lang="sv-SE" sz="2000" dirty="0"/>
              <a:t> is not </a:t>
            </a:r>
            <a:r>
              <a:rPr lang="sv-SE" sz="2000" dirty="0" err="1"/>
              <a:t>supported</a:t>
            </a:r>
            <a:r>
              <a:rPr lang="sv-SE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 for issue #2:</a:t>
            </a:r>
            <a:br>
              <a:rPr lang="en-US" dirty="0"/>
            </a:br>
            <a:r>
              <a:rPr lang="en-US" dirty="0"/>
              <a:t>SRS in PUCCH PRBs not belonging to a narrowband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sz="2000" dirty="0"/>
              <a:t>TS 36.213 section 8.2 specifies the following:</a:t>
            </a:r>
            <a:br>
              <a:rPr lang="sv-SE" sz="2000" dirty="0"/>
            </a:br>
            <a:br>
              <a:rPr lang="sv-SE" sz="2000" dirty="0"/>
            </a:br>
            <a:r>
              <a:rPr lang="en-US" sz="2000" i="1" dirty="0"/>
              <a:t>For a BL/CE UE, for a SRS transmission in subframe n and if the UE transmits PUSCH/PUCCH in subframe n and/or n+1, the UE shall not transmit the SRS in subframe n if the SRS transmission bandwidth in subframe n is not completely within the narrowband of PUSCH/PUCCH in subframe n and/or n+1 </a:t>
            </a:r>
            <a:endParaRPr lang="sv-SE" sz="2000" i="1" dirty="0"/>
          </a:p>
          <a:p>
            <a:pPr hangingPunct="0"/>
            <a:endParaRPr lang="en-US" sz="2000" dirty="0"/>
          </a:p>
          <a:p>
            <a:pPr hangingPunct="0"/>
            <a:r>
              <a:rPr lang="en-US" sz="2000" dirty="0"/>
              <a:t>Questions have been raised regarding whether to drop SRS transmission in subframe </a:t>
            </a:r>
            <a:r>
              <a:rPr lang="en-US" sz="2000" i="1" dirty="0"/>
              <a:t>n</a:t>
            </a:r>
            <a:r>
              <a:rPr lang="en-US" sz="2000" dirty="0"/>
              <a:t> when PUCCH transmission occurs in subframe </a:t>
            </a:r>
            <a:r>
              <a:rPr lang="en-US" sz="2000" i="1" dirty="0"/>
              <a:t>n</a:t>
            </a:r>
            <a:r>
              <a:rPr lang="en-US" sz="2000" dirty="0"/>
              <a:t> or </a:t>
            </a:r>
            <a:r>
              <a:rPr lang="en-US" sz="2000" i="1" dirty="0"/>
              <a:t>n+1</a:t>
            </a:r>
            <a:r>
              <a:rPr lang="en-US" sz="2000" dirty="0"/>
              <a:t> in a PRB not belonging to a narrowband.</a:t>
            </a:r>
          </a:p>
        </p:txBody>
      </p:sp>
    </p:spTree>
    <p:extLst>
      <p:ext uri="{BB962C8B-B14F-4D97-AF65-F5344CB8AC3E}">
        <p14:creationId xmlns:p14="http://schemas.microsoft.com/office/powerpoint/2010/main" val="1532773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2000" dirty="0"/>
              <a:t>BL/CE UE can transmit PUCCH in any PRB.</a:t>
            </a:r>
          </a:p>
          <a:p>
            <a:r>
              <a:rPr lang="en-US" sz="2000" dirty="0"/>
              <a:t>BL/CE UE drops SRS transmission in subframe </a:t>
            </a:r>
            <a:r>
              <a:rPr lang="en-US" sz="2000" i="1" dirty="0"/>
              <a:t>n</a:t>
            </a:r>
            <a:r>
              <a:rPr lang="en-US" sz="2000" dirty="0"/>
              <a:t> when PUCCH transmission occurs in subframe </a:t>
            </a:r>
            <a:r>
              <a:rPr lang="en-US" sz="2000" i="1" dirty="0"/>
              <a:t>n</a:t>
            </a:r>
            <a:r>
              <a:rPr lang="en-US" sz="2000" dirty="0"/>
              <a:t> or </a:t>
            </a:r>
            <a:r>
              <a:rPr lang="en-US" sz="2000" i="1" dirty="0"/>
              <a:t>n+1</a:t>
            </a:r>
            <a:r>
              <a:rPr lang="en-US" sz="2000" dirty="0"/>
              <a:t> in a PRB not belonging to a narrowband.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Note: No specification change is required from the above proposals.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12937</TotalTime>
  <Words>231</Words>
  <Application>Microsoft Office PowerPoint</Application>
  <PresentationFormat>Widescreen</PresentationFormat>
  <Paragraphs>21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Theme</vt:lpstr>
      <vt:lpstr>Document</vt:lpstr>
      <vt:lpstr>WF on PUCCH and SRS not belonging to any narrowband for BL/CE UE</vt:lpstr>
      <vt:lpstr>Background for issue #1: PUCCH PRBs not belonging to a narrowband</vt:lpstr>
      <vt:lpstr>Background for issue #2: SRS in PUCCH PRBs not belonging to a narrowband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Johan Bergman</cp:lastModifiedBy>
  <cp:revision>1216</cp:revision>
  <dcterms:created xsi:type="dcterms:W3CDTF">2015-04-22T00:12:23Z</dcterms:created>
  <dcterms:modified xsi:type="dcterms:W3CDTF">2016-10-13T07:33:47Z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