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4" clrIdx="0">
    <p:extLst>
      <p:ext uri="{19B8F6BF-5375-455C-9EA6-DF929625EA0E}">
        <p15:presenceInfo xmlns:p15="http://schemas.microsoft.com/office/powerpoint/2012/main" userId="S-1-5-21-1538607324-3213881460-940295383-441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5679-5601-465C-9AFB-D2DB6EC1A2F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CSI-RS pooling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Samsung, LG, Nokia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b="1" dirty="0"/>
              <a:t>3GPP TSG RAN1 </a:t>
            </a:r>
            <a:r>
              <a:rPr lang="en-GB" altLang="zh-CN" b="1" dirty="0"/>
              <a:t>#</a:t>
            </a:r>
            <a:r>
              <a:rPr lang="en-US" altLang="zh-CN" b="1" dirty="0"/>
              <a:t>86bis</a:t>
            </a:r>
            <a:r>
              <a:rPr lang="en-US" altLang="zh-CN" b="1"/>
              <a:t>	</a:t>
            </a:r>
            <a:r>
              <a:rPr lang="en-US" b="1"/>
              <a:t>R1-1610907</a:t>
            </a:r>
            <a:endParaRPr lang="en-US" b="1" dirty="0"/>
          </a:p>
          <a:p>
            <a:pPr>
              <a:defRPr/>
            </a:pPr>
            <a:r>
              <a:rPr lang="en-US" altLang="zh-CN" b="1" dirty="0"/>
              <a:t>Lisbon, Portugal, Oct. 10 – 14, 2016 </a:t>
            </a:r>
          </a:p>
          <a:p>
            <a:pPr>
              <a:defRPr/>
            </a:pPr>
            <a:r>
              <a:rPr lang="tr-TR" b="1" dirty="0"/>
              <a:t>Agenda Item: </a:t>
            </a:r>
            <a:r>
              <a:rPr lang="en-US" b="1" dirty="0"/>
              <a:t>8.1.4.3</a:t>
            </a:r>
          </a:p>
        </p:txBody>
      </p:sp>
    </p:spTree>
    <p:extLst>
      <p:ext uri="{BB962C8B-B14F-4D97-AF65-F5344CB8AC3E}">
        <p14:creationId xmlns:p14="http://schemas.microsoft.com/office/powerpoint/2010/main" val="3216763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 CSI-RS resource set should be supported whereby CSI-RS resources within the set may be dynamically shared amongst users </a:t>
            </a:r>
          </a:p>
          <a:p>
            <a:r>
              <a:rPr lang="en-US" dirty="0"/>
              <a:t>CSI-RS resources are configured in 2 steps </a:t>
            </a:r>
          </a:p>
          <a:p>
            <a:pPr lvl="1"/>
            <a:r>
              <a:rPr lang="en-US" dirty="0"/>
              <a:t>Step 1: Pre-configure a set of K CSI-RS resources for a group of users through RRC configuration</a:t>
            </a:r>
          </a:p>
          <a:p>
            <a:pPr lvl="1"/>
            <a:r>
              <a:rPr lang="en-US" dirty="0"/>
              <a:t>Step 2: For a given user, dynamically indicate N out of K (where N &gt;= 1) of the CSI-RS resources from the set to enable CSI measurement in a given time window</a:t>
            </a:r>
          </a:p>
          <a:p>
            <a:pPr lvl="2"/>
            <a:r>
              <a:rPr lang="en-US" dirty="0"/>
              <a:t>Study the following alternatives</a:t>
            </a:r>
          </a:p>
          <a:p>
            <a:pPr lvl="3"/>
            <a:r>
              <a:rPr lang="en-US" dirty="0"/>
              <a:t>Alt 1: Dynamic signaling through DCI</a:t>
            </a:r>
          </a:p>
          <a:p>
            <a:pPr lvl="3"/>
            <a:r>
              <a:rPr lang="en-US" dirty="0"/>
              <a:t>Alt 2: Dynamic signaling through MAC CE</a:t>
            </a:r>
          </a:p>
          <a:p>
            <a:pPr lvl="1"/>
            <a:r>
              <a:rPr lang="en-US" dirty="0"/>
              <a:t>The CSI-RS transmissions can be dynamically indicated as one shot or multi-shot within the window</a:t>
            </a: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132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Office Theme</vt:lpstr>
      <vt:lpstr>WF on CSI-RS pooling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Stephen Grant</cp:lastModifiedBy>
  <cp:revision>36</cp:revision>
  <dcterms:created xsi:type="dcterms:W3CDTF">2016-10-08T05:43:57Z</dcterms:created>
  <dcterms:modified xsi:type="dcterms:W3CDTF">2016-10-12T18:38:39Z</dcterms:modified>
</cp:coreProperties>
</file>