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3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9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</a:t>
            </a:r>
            <a:r>
              <a:rPr lang="en-US" altLang="ja-JP" dirty="0" smtClean="0"/>
              <a:t>on Using Scaled Numerology for Control Transmission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Qualcomm, ZTE,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Ericsson,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R1-1610883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8.1.7.1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 NR, it is envisioned to support different OFDM numerologies in a slot</a:t>
            </a:r>
          </a:p>
          <a:p>
            <a:r>
              <a:rPr lang="en-US" dirty="0" smtClean="0"/>
              <a:t>For UL/DL control, the design targets include reducing control overhead and improve processing timeline</a:t>
            </a:r>
          </a:p>
          <a:p>
            <a:pPr lvl="1"/>
            <a:r>
              <a:rPr lang="en-US" dirty="0" smtClean="0"/>
              <a:t>Using different OFDM numerology for DL/UL control may help achieving some of the goals</a:t>
            </a:r>
          </a:p>
          <a:p>
            <a:r>
              <a:rPr lang="en-US" dirty="0" smtClean="0"/>
              <a:t>Example:</a:t>
            </a:r>
            <a:endParaRPr lang="en-US" dirty="0"/>
          </a:p>
          <a:p>
            <a:pPr lvl="1"/>
            <a:r>
              <a:rPr lang="en-US" dirty="0" smtClean="0"/>
              <a:t>Over-6GHz case: </a:t>
            </a:r>
          </a:p>
          <a:p>
            <a:pPr lvl="1"/>
            <a:r>
              <a:rPr lang="en-US" dirty="0" smtClean="0"/>
              <a:t>Processing timeline improvement use case:</a:t>
            </a:r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case: mmWave</a:t>
            </a: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400" y="2057399"/>
            <a:ext cx="91850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344182"/>
              </p:ext>
            </p:extLst>
          </p:nvPr>
        </p:nvGraphicFramePr>
        <p:xfrm>
          <a:off x="152400" y="2057400"/>
          <a:ext cx="9235109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Visio" r:id="rId3" imgW="13711948" imgH="2856060" progId="Visio.Drawing.11">
                  <p:embed/>
                </p:oleObj>
              </mc:Choice>
              <mc:Fallback>
                <p:oleObj name="Visio" r:id="rId3" imgW="13711948" imgH="285606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057400"/>
                        <a:ext cx="9235109" cy="190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924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case: Processing time improvement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441057"/>
              </p:ext>
            </p:extLst>
          </p:nvPr>
        </p:nvGraphicFramePr>
        <p:xfrm>
          <a:off x="304800" y="1201077"/>
          <a:ext cx="8853165" cy="2532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3" imgW="11112656" imgH="3186026" progId="Visio.Drawing.11">
                  <p:embed/>
                </p:oleObj>
              </mc:Choice>
              <mc:Fallback>
                <p:oleObj name="Visio" r:id="rId3" imgW="11112656" imgH="3186026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01077"/>
                        <a:ext cx="8853165" cy="25327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45425"/>
              </p:ext>
            </p:extLst>
          </p:nvPr>
        </p:nvGraphicFramePr>
        <p:xfrm>
          <a:off x="243749" y="3505200"/>
          <a:ext cx="9052651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Visio" r:id="rId5" imgW="11112656" imgH="3186026" progId="Visio.Drawing.11">
                  <p:embed/>
                </p:oleObj>
              </mc:Choice>
              <mc:Fallback>
                <p:oleObj name="Visio" r:id="rId5" imgW="11112656" imgH="3186026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749" y="3505200"/>
                        <a:ext cx="9052651" cy="2590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1748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219200"/>
            <a:ext cx="8610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Study impact and benefits of allowing the transmission of DL control information and data transmission to a UE within the same slot interval using different </a:t>
            </a:r>
            <a:r>
              <a:rPr lang="en-US" dirty="0" smtClean="0"/>
              <a:t>numerologies</a:t>
            </a:r>
          </a:p>
          <a:p>
            <a:r>
              <a:rPr lang="en-US" dirty="0"/>
              <a:t>Study impact and benefits of allowing the transmission of uplink control information and data transmission from a UE within the same slot interval using different numerologies</a:t>
            </a:r>
            <a:endParaRPr lang="en-US" dirty="0" smtClean="0"/>
          </a:p>
          <a:p>
            <a:pPr lvl="1"/>
            <a:r>
              <a:rPr lang="en-US" dirty="0" smtClean="0"/>
              <a:t>The associated DMRS for data transmission still uses the same numerology as the data transmission</a:t>
            </a:r>
          </a:p>
          <a:p>
            <a:pPr lvl="1"/>
            <a:r>
              <a:rPr lang="en-US" dirty="0" err="1" smtClean="0"/>
              <a:t>Eg</a:t>
            </a:r>
            <a:r>
              <a:rPr lang="en-US" dirty="0" smtClean="0"/>
              <a:t>. Split a control OFDM symbol to half/quarter symbols with 2/4 times SCS</a:t>
            </a:r>
          </a:p>
          <a:p>
            <a:pPr lvl="1"/>
            <a:r>
              <a:rPr lang="en-US" dirty="0" smtClean="0"/>
              <a:t>FFS: Control channel performance under different numerologies, Overhead saving, Control channel capacity; Quantify timeline saving.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200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新細明體</vt:lpstr>
      <vt:lpstr>宋体</vt:lpstr>
      <vt:lpstr>Arial</vt:lpstr>
      <vt:lpstr>Calibri</vt:lpstr>
      <vt:lpstr>Office Theme</vt:lpstr>
      <vt:lpstr>Visio</vt:lpstr>
      <vt:lpstr>WF on Using Scaled Numerology for Control Transmission</vt:lpstr>
      <vt:lpstr>Background</vt:lpstr>
      <vt:lpstr>Use case: mmWave</vt:lpstr>
      <vt:lpstr>Use case: Processing time improvement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Sun, Jing</cp:lastModifiedBy>
  <cp:revision>170</cp:revision>
  <dcterms:created xsi:type="dcterms:W3CDTF">2006-08-16T00:00:00Z</dcterms:created>
  <dcterms:modified xsi:type="dcterms:W3CDTF">2016-10-12T15:10:07Z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