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4" r:id="rId2"/>
    <p:sldId id="289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478" autoAdjust="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handling of PDSCH/</a:t>
            </a:r>
            <a:r>
              <a:rPr lang="en-US" altLang="ja-JP" sz="4000" dirty="0" err="1" smtClean="0">
                <a:latin typeface="Calibri" pitchFamily="34" charset="0"/>
              </a:rPr>
              <a:t>sPDSCH</a:t>
            </a:r>
            <a:r>
              <a:rPr lang="en-US" altLang="ja-JP" sz="4000" dirty="0" smtClean="0">
                <a:latin typeface="Calibri" pitchFamily="34" charset="0"/>
              </a:rPr>
              <a:t> assignments for the same </a:t>
            </a:r>
            <a:r>
              <a:rPr lang="en-US" altLang="ja-JP" sz="4000" dirty="0" err="1" smtClean="0">
                <a:latin typeface="Calibri" pitchFamily="34" charset="0"/>
              </a:rPr>
              <a:t>subframe</a:t>
            </a:r>
            <a:r>
              <a:rPr lang="en-US" altLang="ja-JP" sz="4000" dirty="0" smtClean="0">
                <a:latin typeface="Calibri" pitchFamily="34" charset="0"/>
              </a:rPr>
              <a:t> </a:t>
            </a:r>
            <a:r>
              <a:rPr lang="en-US" altLang="ja-JP" sz="4000" smtClean="0">
                <a:latin typeface="Calibri" pitchFamily="34" charset="0"/>
              </a:rPr>
              <a:t>and carrier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Ericsson, Huawei, </a:t>
            </a:r>
            <a:r>
              <a:rPr lang="en-US" sz="2400" dirty="0" err="1" smtClean="0"/>
              <a:t>HiSilicon</a:t>
            </a:r>
            <a:r>
              <a:rPr lang="en-US" sz="2400" dirty="0" smtClean="0"/>
              <a:t>, </a:t>
            </a:r>
            <a:r>
              <a:rPr lang="en-US" altLang="ko-KR" sz="2400" dirty="0" smtClean="0"/>
              <a:t>Qualcomm</a:t>
            </a:r>
            <a:r>
              <a:rPr lang="sv-SE" altLang="ko-KR" sz="2400" dirty="0" smtClean="0"/>
              <a:t>, NTT DOCOMO, </a:t>
            </a:r>
            <a:r>
              <a:rPr lang="en-US" altLang="zh-CN" sz="2400" dirty="0">
                <a:cs typeface="Times New Roman" pitchFamily="18" charset="0"/>
              </a:rPr>
              <a:t>LG Electronics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sv-SE" sz="2400" dirty="0"/>
              <a:t>R1-1610836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If the UE is indicating the capability of decoding PDSCH and </a:t>
            </a:r>
            <a:r>
              <a:rPr lang="en-US" dirty="0" err="1" smtClean="0"/>
              <a:t>sPDSCH</a:t>
            </a:r>
            <a:r>
              <a:rPr lang="en-US" dirty="0" smtClean="0"/>
              <a:t> assigned with C-RNTI/SPS C-RNTI in the same </a:t>
            </a:r>
            <a:r>
              <a:rPr lang="en-US" dirty="0" err="1" smtClean="0"/>
              <a:t>subframe</a:t>
            </a:r>
            <a:r>
              <a:rPr lang="en-US" dirty="0" smtClean="0"/>
              <a:t> for a given carrier</a:t>
            </a:r>
          </a:p>
          <a:p>
            <a:pPr lvl="1"/>
            <a:r>
              <a:rPr lang="en-US" dirty="0"/>
              <a:t>If 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</a:t>
            </a:r>
            <a:r>
              <a:rPr lang="en-US" dirty="0" err="1"/>
              <a:t>subframe</a:t>
            </a:r>
            <a:r>
              <a:rPr lang="en-US" dirty="0"/>
              <a:t> for a given </a:t>
            </a:r>
            <a:r>
              <a:rPr lang="en-US" dirty="0" smtClean="0"/>
              <a:t>carrier, </a:t>
            </a:r>
            <a:r>
              <a:rPr lang="en-US" dirty="0"/>
              <a:t>the UE should decode the PDSCH in addition to </a:t>
            </a:r>
            <a:r>
              <a:rPr lang="en-US" dirty="0" err="1"/>
              <a:t>sPDSCH</a:t>
            </a:r>
            <a:endParaRPr lang="en-US" dirty="0"/>
          </a:p>
          <a:p>
            <a:pPr lvl="2"/>
            <a:r>
              <a:rPr lang="en-US" dirty="0"/>
              <a:t>No special consideration is done for overlapping of </a:t>
            </a:r>
            <a:r>
              <a:rPr lang="en-US" dirty="0" err="1"/>
              <a:t>sPDSCH</a:t>
            </a:r>
            <a:r>
              <a:rPr lang="en-US" dirty="0"/>
              <a:t> and </a:t>
            </a:r>
            <a:r>
              <a:rPr lang="en-US" dirty="0" smtClean="0"/>
              <a:t>PDSCH</a:t>
            </a:r>
          </a:p>
          <a:p>
            <a:r>
              <a:rPr lang="en-US" dirty="0" smtClean="0"/>
              <a:t>Otherwise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valid DL assignments are detected based on C-RNTI/SPS C-RNTI in PDCCH/EPDCCH for PDSCH and PDCCH/</a:t>
            </a:r>
            <a:r>
              <a:rPr lang="en-US" dirty="0" err="1"/>
              <a:t>sPDCCH</a:t>
            </a:r>
            <a:r>
              <a:rPr lang="en-US" dirty="0"/>
              <a:t> for </a:t>
            </a:r>
            <a:r>
              <a:rPr lang="en-US" dirty="0" err="1"/>
              <a:t>sPDSCH</a:t>
            </a:r>
            <a:r>
              <a:rPr lang="en-US" dirty="0"/>
              <a:t> in the same </a:t>
            </a:r>
            <a:r>
              <a:rPr lang="en-US" dirty="0" err="1"/>
              <a:t>subframe</a:t>
            </a:r>
            <a:r>
              <a:rPr lang="en-US" dirty="0"/>
              <a:t> for a given </a:t>
            </a:r>
            <a:r>
              <a:rPr lang="en-US" dirty="0" smtClean="0"/>
              <a:t>carrier, </a:t>
            </a:r>
            <a:r>
              <a:rPr lang="en-US" dirty="0"/>
              <a:t>the UE should decode the </a:t>
            </a:r>
            <a:r>
              <a:rPr lang="en-US" dirty="0" err="1"/>
              <a:t>sPDSCH</a:t>
            </a:r>
            <a:r>
              <a:rPr lang="en-US" dirty="0"/>
              <a:t> and  may decode </a:t>
            </a:r>
            <a:r>
              <a:rPr lang="en-US" dirty="0" smtClean="0"/>
              <a:t>PDSCH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26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20619</TotalTime>
  <Words>146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382</cp:revision>
  <dcterms:created xsi:type="dcterms:W3CDTF">2013-04-12T08:09:08Z</dcterms:created>
  <dcterms:modified xsi:type="dcterms:W3CDTF">2016-10-12T13:39:20Z</dcterms:modified>
</cp:coreProperties>
</file>