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Beam management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CATR, </a:t>
            </a:r>
            <a:r>
              <a:rPr lang="en-US" altLang="zh-CN" dirty="0" smtClean="0"/>
              <a:t>CMCC, </a:t>
            </a:r>
            <a:r>
              <a:rPr lang="en-US" altLang="zh-CN" dirty="0" err="1" smtClean="0"/>
              <a:t>Xinwei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1238" y="164815"/>
            <a:ext cx="8921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 smtClean="0"/>
              <a:t>3GPP TSG RAN WG1 Meeting #86bis</a:t>
            </a:r>
            <a:r>
              <a:rPr lang="en-US" sz="2000" b="1" smtClean="0"/>
              <a:t>                                                               R1-1610539</a:t>
            </a:r>
            <a:endParaRPr lang="zh-CN" altLang="en-US" sz="2000" b="1" dirty="0" smtClean="0"/>
          </a:p>
          <a:p>
            <a:r>
              <a:rPr lang="en-GB" sz="2000" b="1" dirty="0" smtClean="0"/>
              <a:t>Lisbon, Portugal, October 10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- 14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2016</a:t>
            </a:r>
            <a:endParaRPr lang="zh-CN" alt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26876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AI: 8.1.4.1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Transparent and non-transparent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For downlink NR supports transparent and non-transparent beam management approach.</a:t>
            </a:r>
            <a:endParaRPr lang="zh-CN" altLang="en-US" dirty="0" smtClean="0"/>
          </a:p>
          <a:p>
            <a:r>
              <a:rPr lang="en-US" altLang="zh-CN" dirty="0" smtClean="0"/>
              <a:t>Transparent beam management</a:t>
            </a:r>
          </a:p>
          <a:p>
            <a:pPr lvl="1"/>
            <a:r>
              <a:rPr lang="en-US" dirty="0" smtClean="0"/>
              <a:t>Which TX beam would be used for data transmission is transparent to UE</a:t>
            </a:r>
            <a:endParaRPr lang="en-US" altLang="zh-CN" dirty="0" smtClean="0"/>
          </a:p>
          <a:p>
            <a:r>
              <a:rPr lang="en-US" altLang="zh-CN" dirty="0" smtClean="0"/>
              <a:t>Non-transparent beam management</a:t>
            </a:r>
          </a:p>
          <a:p>
            <a:pPr lvl="1"/>
            <a:r>
              <a:rPr lang="en-US" altLang="zh-CN" dirty="0" err="1" smtClean="0"/>
              <a:t>Tx</a:t>
            </a:r>
            <a:r>
              <a:rPr lang="en-US" altLang="zh-CN" dirty="0" smtClean="0"/>
              <a:t> beam used for data transmission is indicated to UE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Reporting content of beam management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For downlink, based on training signal transmitted by TRP, UE reports information regarding 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beams, e.g., </a:t>
            </a:r>
          </a:p>
          <a:p>
            <a:pPr lvl="1"/>
            <a:r>
              <a:rPr lang="en-US" altLang="zh-CN" dirty="0" smtClean="0"/>
              <a:t>Index of 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</a:t>
            </a:r>
          </a:p>
          <a:p>
            <a:pPr lvl="1"/>
            <a:r>
              <a:rPr lang="en-US" altLang="zh-CN" dirty="0" smtClean="0"/>
              <a:t>Index of Rx beam corresponding to the 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</a:t>
            </a:r>
          </a:p>
          <a:p>
            <a:pPr lvl="1"/>
            <a:r>
              <a:rPr lang="en-US" altLang="zh-CN" dirty="0" smtClean="0"/>
              <a:t>RSRP/RSRQ of 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</a:t>
            </a:r>
          </a:p>
          <a:p>
            <a:pPr algn="just"/>
            <a:r>
              <a:rPr lang="en-US" altLang="zh-CN" dirty="0" smtClean="0"/>
              <a:t>Best-N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 are selected from M groups</a:t>
            </a:r>
          </a:p>
          <a:p>
            <a:pPr lvl="1" algn="just"/>
            <a:r>
              <a:rPr lang="en-US" altLang="zh-CN" dirty="0" smtClean="0"/>
              <a:t>Other ways of selecting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 are not precluded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Multi-stage beam training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NR supports multi-stage beam training</a:t>
            </a:r>
          </a:p>
          <a:p>
            <a:pPr lvl="1"/>
            <a:r>
              <a:rPr lang="en-US" altLang="zh-CN" dirty="0" smtClean="0"/>
              <a:t>First-stage</a:t>
            </a:r>
          </a:p>
          <a:p>
            <a:pPr lvl="2"/>
            <a:r>
              <a:rPr lang="en-US" altLang="zh-CN" dirty="0" smtClean="0"/>
              <a:t>Training signals are transmitted cell-specifically and periodically</a:t>
            </a:r>
          </a:p>
          <a:p>
            <a:pPr lvl="1"/>
            <a:r>
              <a:rPr lang="en-US" altLang="zh-CN" dirty="0" smtClean="0"/>
              <a:t>Following stage(s)</a:t>
            </a:r>
          </a:p>
          <a:p>
            <a:pPr lvl="2"/>
            <a:r>
              <a:rPr lang="en-US" altLang="zh-CN" dirty="0" smtClean="0"/>
              <a:t>Training signals are transmitted UE(Group)-specifically</a:t>
            </a:r>
          </a:p>
          <a:p>
            <a:pPr lvl="2"/>
            <a:r>
              <a:rPr lang="en-US" altLang="zh-CN" dirty="0" err="1" smtClean="0"/>
              <a:t>Beamforming</a:t>
            </a:r>
            <a:r>
              <a:rPr lang="en-US" altLang="zh-CN" dirty="0" smtClean="0"/>
              <a:t> weights of the training signals are derived based on results of previous stage(s)</a:t>
            </a:r>
          </a:p>
          <a:p>
            <a:r>
              <a:rPr lang="en-US" altLang="zh-CN" dirty="0" smtClean="0"/>
              <a:t>FFS QCL relations between training signal of different stages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Beam training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Both joint and separate beam determination are supported in NR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199</Words>
  <Application>Microsoft Office PowerPoint</Application>
  <PresentationFormat>全屏显示(4:3)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Beam management</vt:lpstr>
      <vt:lpstr>Transparent and non-transparent</vt:lpstr>
      <vt:lpstr>Reporting content of beam management</vt:lpstr>
      <vt:lpstr>Multi-stage beam training</vt:lpstr>
      <vt:lpstr>Beam training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 management</dc:title>
  <dc:creator>Gao Qiubin</dc:creator>
  <cp:lastModifiedBy>rakesh</cp:lastModifiedBy>
  <cp:revision>32</cp:revision>
  <dcterms:created xsi:type="dcterms:W3CDTF">2016-10-10T04:32:41Z</dcterms:created>
  <dcterms:modified xsi:type="dcterms:W3CDTF">2016-10-12T15:09:41Z</dcterms:modified>
</cp:coreProperties>
</file>