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64" r:id="rId4"/>
    <p:sldId id="266" r:id="rId5"/>
    <p:sldId id="268" r:id="rId6"/>
    <p:sldId id="26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ianli" initials="t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909" autoAdjust="0"/>
  </p:normalViewPr>
  <p:slideViewPr>
    <p:cSldViewPr>
      <p:cViewPr>
        <p:scale>
          <a:sx n="80" d="100"/>
          <a:sy n="80" d="100"/>
        </p:scale>
        <p:origin x="-1086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Observation of MA Signature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</a:t>
            </a:r>
            <a:r>
              <a:rPr lang="en-US" altLang="zh-CN" dirty="0" smtClean="0">
                <a:solidFill>
                  <a:schemeClr val="tx1"/>
                </a:solidFill>
              </a:rPr>
              <a:t> ZTE Microelectronics,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ETRI, [],…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86bis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R1-1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610801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Lisbon, Portugal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10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14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October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8.1.1.2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Background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5181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RAN1#86, agreements (excl. evaluation methodology) </a:t>
            </a:r>
          </a:p>
          <a:p>
            <a:pPr lvl="1"/>
            <a:r>
              <a:rPr lang="en-US" altLang="zh-CN" sz="2000" dirty="0" smtClean="0"/>
              <a:t>At least the following options for “autonomous/grant-free/contention based” UL transmission should be studied</a:t>
            </a:r>
          </a:p>
          <a:p>
            <a:pPr lvl="2"/>
            <a:r>
              <a:rPr lang="en-US" altLang="zh-CN" sz="1800" dirty="0" smtClean="0"/>
              <a:t>Opt. 1: a UE performs random resource selection</a:t>
            </a:r>
          </a:p>
          <a:p>
            <a:pPr lvl="3"/>
            <a:r>
              <a:rPr lang="en-US" altLang="zh-CN" sz="1600" dirty="0" smtClean="0"/>
              <a:t>Details FFS</a:t>
            </a:r>
          </a:p>
          <a:p>
            <a:pPr lvl="2"/>
            <a:r>
              <a:rPr lang="en-US" altLang="zh-CN" sz="1800" dirty="0" smtClean="0"/>
              <a:t>Opt. 2: a UE’s resource is pre-configured by </a:t>
            </a:r>
            <a:r>
              <a:rPr lang="en-US" altLang="zh-CN" sz="1800" dirty="0" err="1" smtClean="0"/>
              <a:t>eNB</a:t>
            </a:r>
            <a:r>
              <a:rPr lang="en-US" altLang="zh-CN" sz="1800" dirty="0" smtClean="0"/>
              <a:t> or pre-determined</a:t>
            </a:r>
          </a:p>
          <a:p>
            <a:pPr lvl="3"/>
            <a:r>
              <a:rPr lang="en-US" altLang="zh-CN" sz="1600" dirty="0" smtClean="0"/>
              <a:t>Details FFS</a:t>
            </a:r>
          </a:p>
          <a:p>
            <a:pPr lvl="2"/>
            <a:r>
              <a:rPr lang="en-US" altLang="zh-CN" sz="1800" dirty="0" smtClean="0"/>
              <a:t>Other options are not precluded</a:t>
            </a:r>
          </a:p>
          <a:p>
            <a:pPr lvl="1"/>
            <a:r>
              <a:rPr lang="en-US" altLang="zh-CN" sz="2000" dirty="0" smtClean="0"/>
              <a:t>A MA physical resource for “grant-free” UL transmission is comprised of time-frequency block</a:t>
            </a:r>
          </a:p>
          <a:p>
            <a:pPr lvl="2"/>
            <a:r>
              <a:rPr lang="en-US" altLang="zh-CN" sz="1800" dirty="0" smtClean="0"/>
              <a:t>Note: spatial dimension is not considered as a physical resource in this context</a:t>
            </a:r>
          </a:p>
          <a:p>
            <a:pPr lvl="3" indent="-685800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To be continued</a:t>
            </a:r>
          </a:p>
          <a:p>
            <a:endParaRPr lang="en-US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Background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51816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RAN1#86, agreements (excl. evaluation methodology) </a:t>
            </a:r>
          </a:p>
          <a:p>
            <a:pPr lvl="1">
              <a:buNone/>
            </a:pPr>
            <a:r>
              <a:rPr lang="en-US" altLang="zh-CN" sz="1800" i="1" dirty="0" smtClean="0">
                <a:solidFill>
                  <a:srgbClr val="FF0000"/>
                </a:solidFill>
              </a:rPr>
              <a:t>Continued from the last slide</a:t>
            </a:r>
          </a:p>
          <a:p>
            <a:pPr lvl="1"/>
            <a:r>
              <a:rPr lang="en-US" altLang="zh-CN" sz="2000" dirty="0" smtClean="0"/>
              <a:t>A MA resource is comprised of a MA physical resource and a MA signature, where a MA signature includes at least one of the following:</a:t>
            </a:r>
          </a:p>
          <a:p>
            <a:pPr lvl="2"/>
            <a:r>
              <a:rPr lang="en-US" altLang="zh-CN" sz="1800" dirty="0" smtClean="0"/>
              <a:t>Codebook/codeword</a:t>
            </a:r>
          </a:p>
          <a:p>
            <a:pPr lvl="2"/>
            <a:r>
              <a:rPr lang="en-US" altLang="zh-CN" sz="1800" dirty="0" smtClean="0"/>
              <a:t>Sequence</a:t>
            </a:r>
          </a:p>
          <a:p>
            <a:pPr lvl="2"/>
            <a:r>
              <a:rPr lang="en-US" altLang="zh-CN" sz="1800" dirty="0" err="1" smtClean="0"/>
              <a:t>Interleaver</a:t>
            </a:r>
            <a:r>
              <a:rPr lang="en-US" altLang="zh-CN" sz="1800" dirty="0" smtClean="0"/>
              <a:t> and/or mapping pattern</a:t>
            </a:r>
          </a:p>
          <a:p>
            <a:pPr lvl="2"/>
            <a:r>
              <a:rPr lang="en-US" altLang="zh-CN" sz="1800" dirty="0" smtClean="0"/>
              <a:t>Demodulation reference signal</a:t>
            </a:r>
          </a:p>
          <a:p>
            <a:pPr lvl="2"/>
            <a:r>
              <a:rPr lang="en-US" altLang="zh-CN" sz="1800" dirty="0" smtClean="0"/>
              <a:t>Preamble</a:t>
            </a:r>
          </a:p>
          <a:p>
            <a:pPr lvl="2"/>
            <a:r>
              <a:rPr lang="en-US" altLang="zh-CN" sz="1800" dirty="0" smtClean="0"/>
              <a:t>Spatial-dimension</a:t>
            </a:r>
          </a:p>
          <a:p>
            <a:pPr lvl="2"/>
            <a:r>
              <a:rPr lang="en-US" altLang="zh-CN" sz="1800" dirty="0" smtClean="0"/>
              <a:t>Power-dimension</a:t>
            </a:r>
          </a:p>
          <a:p>
            <a:pPr lvl="2"/>
            <a:r>
              <a:rPr lang="en-US" altLang="zh-CN" sz="1800" dirty="0" smtClean="0"/>
              <a:t>Others are not precluded</a:t>
            </a:r>
          </a:p>
          <a:p>
            <a:pPr lvl="1"/>
            <a:r>
              <a:rPr lang="en-US" altLang="zh-CN" sz="2000" dirty="0" smtClean="0"/>
              <a:t>Details on MA physical resource and MA signature resource FFS</a:t>
            </a:r>
          </a:p>
          <a:p>
            <a:endParaRPr lang="en-US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For traffic channel of UL grant-free transmission, at least the following MA signatures can be used</a:t>
            </a:r>
          </a:p>
          <a:p>
            <a:pPr lvl="1"/>
            <a:r>
              <a:rPr lang="en-US" altLang="zh-CN" sz="2400" dirty="0" smtClean="0"/>
              <a:t>Codebook/codeword</a:t>
            </a:r>
          </a:p>
          <a:p>
            <a:pPr lvl="1"/>
            <a:r>
              <a:rPr lang="en-US" altLang="zh-CN" sz="2400" dirty="0" smtClean="0"/>
              <a:t>Sequence</a:t>
            </a:r>
          </a:p>
          <a:p>
            <a:pPr lvl="1"/>
            <a:r>
              <a:rPr lang="en-US" altLang="zh-CN" sz="2400" dirty="0" err="1" smtClean="0"/>
              <a:t>Interleaver</a:t>
            </a:r>
            <a:r>
              <a:rPr lang="en-US" altLang="zh-CN" sz="2400" dirty="0" smtClean="0"/>
              <a:t> and/or mapping pattern</a:t>
            </a:r>
          </a:p>
          <a:p>
            <a:endParaRPr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dirty="0" smtClean="0"/>
              <a:t>Observation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5181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For MA signatures such as codebook/codeword, sequence and </a:t>
            </a:r>
            <a:r>
              <a:rPr lang="en-US" altLang="zh-CN" dirty="0" err="1" smtClean="0"/>
              <a:t>interleaver</a:t>
            </a:r>
            <a:r>
              <a:rPr lang="en-US" altLang="zh-CN" dirty="0" smtClean="0"/>
              <a:t> of traffic channel, the following </a:t>
            </a:r>
            <a:r>
              <a:rPr lang="en-US" altLang="zh-CN" dirty="0" smtClean="0"/>
              <a:t>components </a:t>
            </a:r>
            <a:r>
              <a:rPr lang="en-US" altLang="zh-CN" dirty="0" smtClean="0"/>
              <a:t>are observed:</a:t>
            </a:r>
          </a:p>
          <a:p>
            <a:pPr lvl="1"/>
            <a:r>
              <a:rPr lang="en-US" altLang="zh-CN" sz="2000" dirty="0" smtClean="0"/>
              <a:t>Component 1: short non-orthogonal spreading sequence/code and </a:t>
            </a:r>
            <a:r>
              <a:rPr lang="en-US" altLang="zh-CN" sz="2000" dirty="0" err="1" smtClean="0"/>
              <a:t>interleaver</a:t>
            </a:r>
            <a:r>
              <a:rPr lang="en-US" altLang="zh-CN" sz="2000" dirty="0" smtClean="0"/>
              <a:t> pattern</a:t>
            </a:r>
          </a:p>
          <a:p>
            <a:pPr lvl="1"/>
            <a:r>
              <a:rPr lang="en-US" altLang="zh-CN" sz="2000" dirty="0" smtClean="0"/>
              <a:t>Component 2: long non-orthogonal spreading sequence/code, scrambling, and </a:t>
            </a:r>
            <a:r>
              <a:rPr lang="en-US" altLang="zh-CN" sz="2000" dirty="0" err="1" smtClean="0"/>
              <a:t>interleaver</a:t>
            </a:r>
            <a:r>
              <a:rPr lang="en-US" altLang="zh-CN" sz="2000" dirty="0" smtClean="0"/>
              <a:t> pattern</a:t>
            </a:r>
          </a:p>
          <a:p>
            <a:pPr lvl="1"/>
            <a:r>
              <a:rPr lang="en-US" altLang="zh-CN" sz="2000" dirty="0" smtClean="0"/>
              <a:t>FFS other components </a:t>
            </a:r>
          </a:p>
          <a:p>
            <a:pPr lvl="1">
              <a:buNone/>
            </a:pPr>
            <a:r>
              <a:rPr lang="en-US" altLang="zh-CN" sz="1600" dirty="0" smtClean="0"/>
              <a:t>	</a:t>
            </a:r>
            <a:r>
              <a:rPr lang="en-US" altLang="zh-CN" sz="1800" i="1" dirty="0" smtClean="0"/>
              <a:t>Note:  short vs. long is defined by whether the spreading/</a:t>
            </a:r>
            <a:r>
              <a:rPr lang="en-US" altLang="zh-CN" sz="1800" i="1" dirty="0" err="1" smtClean="0"/>
              <a:t>scrambing</a:t>
            </a:r>
            <a:r>
              <a:rPr lang="en-US" altLang="zh-CN" sz="1800" i="1" dirty="0" smtClean="0"/>
              <a:t>/interleaving block length is much shorter than the information block size.</a:t>
            </a:r>
          </a:p>
          <a:p>
            <a:r>
              <a:rPr lang="en-US" altLang="zh-CN" sz="2800" dirty="0" smtClean="0"/>
              <a:t>MA signatures such as DMRS, preamble, spatial-domain, power domain can be jointly used with component 1 and/or component </a:t>
            </a:r>
            <a:r>
              <a:rPr lang="en-US" altLang="zh-CN" sz="2800" dirty="0" smtClean="0"/>
              <a:t>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Capture the observations in Page 4 and 5 in TR 38.802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16409</TotalTime>
  <Words>291</Words>
  <Application>Microsoft Office PowerPoint</Application>
  <PresentationFormat>全屏显示(4:3)</PresentationFormat>
  <Paragraphs>53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WF on Observation of MA Signature</vt:lpstr>
      <vt:lpstr>Background (1)</vt:lpstr>
      <vt:lpstr>Background (2)</vt:lpstr>
      <vt:lpstr>Observation (1)</vt:lpstr>
      <vt:lpstr>Observation (2)</vt:lpstr>
      <vt:lpstr>Proposal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 Jiqing</dc:creator>
  <cp:lastModifiedBy>Tianli</cp:lastModifiedBy>
  <cp:revision>357</cp:revision>
  <dcterms:created xsi:type="dcterms:W3CDTF">2006-08-16T00:00:00Z</dcterms:created>
  <dcterms:modified xsi:type="dcterms:W3CDTF">2016-10-13T10:17:37Z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