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72" r:id="rId4"/>
    <p:sldId id="27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51" autoAdjust="0"/>
    <p:restoredTop sz="94660"/>
  </p:normalViewPr>
  <p:slideViewPr>
    <p:cSldViewPr>
      <p:cViewPr varScale="1">
        <p:scale>
          <a:sx n="93" d="100"/>
          <a:sy n="93" d="100"/>
        </p:scale>
        <p:origin x="-58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726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7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675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2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70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48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8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34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13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E9FB-9978-4AFB-8E58-E80898A864E5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13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Multiplexing </a:t>
            </a:r>
            <a:r>
              <a:rPr lang="en-US" dirty="0" err="1" smtClean="0"/>
              <a:t>eMBB</a:t>
            </a:r>
            <a:r>
              <a:rPr lang="en-US" dirty="0" smtClean="0"/>
              <a:t> and URLLC in DL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Samsung, Panasonic, ZTE, </a:t>
            </a:r>
            <a:r>
              <a:rPr lang="en-US" altLang="zh-CN" dirty="0"/>
              <a:t>ZTE </a:t>
            </a:r>
            <a:r>
              <a:rPr lang="en-US" altLang="zh-CN" dirty="0" smtClean="0"/>
              <a:t>Microelectronics, </a:t>
            </a:r>
            <a:r>
              <a:rPr lang="en-US" altLang="zh-CN" dirty="0" smtClean="0"/>
              <a:t>ETRI</a:t>
            </a:r>
            <a:r>
              <a:rPr lang="en-US" altLang="zh-CN" dirty="0" smtClean="0"/>
              <a:t>, Ericsson, CATT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45070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 smtClean="0"/>
              <a:t>3GPP TSG RAN WG1 Meeting #86b</a:t>
            </a:r>
            <a:endParaRPr kumimoji="1" lang="zh-CN" altLang="zh-CN" sz="2000" dirty="0" smtClean="0"/>
          </a:p>
          <a:p>
            <a:r>
              <a:rPr kumimoji="1" lang="en-US" altLang="zh-CN" sz="2000" dirty="0" smtClean="0"/>
              <a:t>Lisbon, Portugal 10</a:t>
            </a:r>
            <a:r>
              <a:rPr kumimoji="1" lang="en-US" altLang="zh-CN" sz="2000" baseline="30000" dirty="0" smtClean="0"/>
              <a:t>th</a:t>
            </a:r>
            <a:r>
              <a:rPr kumimoji="1" lang="en-US" altLang="zh-CN" sz="2000" dirty="0" smtClean="0"/>
              <a:t> – 14</a:t>
            </a:r>
            <a:r>
              <a:rPr kumimoji="1" lang="en-US" altLang="zh-CN" sz="2000" baseline="30000" dirty="0" smtClean="0"/>
              <a:t>th</a:t>
            </a:r>
            <a:r>
              <a:rPr kumimoji="1" lang="en-US" altLang="zh-CN" sz="2000" dirty="0" smtClean="0"/>
              <a:t> October 2016</a:t>
            </a:r>
            <a:endParaRPr kumimoji="1" lang="zh-CN" altLang="zh-CN" sz="2000" dirty="0" smtClean="0"/>
          </a:p>
          <a:p>
            <a:pPr eaLnBrk="1" hangingPunct="1"/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8.1.2.2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454114" y="38100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</a:t>
            </a:r>
            <a:r>
              <a:rPr lang="en-US" altLang="ko-KR" sz="2400" dirty="0"/>
              <a:t>1610790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499431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85800"/>
            <a:ext cx="8534400" cy="5638800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altLang="ko-KR" dirty="0" smtClean="0"/>
              <a:t>RAN1#86 Agreements:</a:t>
            </a:r>
            <a:endParaRPr lang="en-US" altLang="ko-KR" dirty="0"/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altLang="ko-KR" sz="2400" dirty="0" smtClean="0"/>
              <a:t>At </a:t>
            </a:r>
            <a:r>
              <a:rPr lang="en-US" altLang="ko-KR" sz="2400" dirty="0"/>
              <a:t>least the following potential options should be considered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altLang="ko-KR" sz="1800" dirty="0" smtClean="0"/>
              <a:t>At </a:t>
            </a:r>
            <a:r>
              <a:rPr lang="en-US" altLang="ko-KR" sz="1800" dirty="0"/>
              <a:t>least for shorter transmission UL, semi-static resource sharing between URLLC and </a:t>
            </a:r>
            <a:r>
              <a:rPr lang="en-US" altLang="ko-KR" sz="1800" dirty="0" err="1"/>
              <a:t>eMBB</a:t>
            </a:r>
            <a:endParaRPr lang="en-US" altLang="ko-KR" sz="1800" dirty="0"/>
          </a:p>
          <a:p>
            <a:pPr lvl="3">
              <a:lnSpc>
                <a:spcPct val="110000"/>
              </a:lnSpc>
              <a:spcBef>
                <a:spcPts val="0"/>
              </a:spcBef>
            </a:pPr>
            <a:r>
              <a:rPr lang="en-US" altLang="ko-KR" sz="1600" dirty="0" smtClean="0"/>
              <a:t>FDM </a:t>
            </a:r>
            <a:r>
              <a:rPr lang="en-US" altLang="ko-KR" sz="1600" dirty="0"/>
              <a:t>and/or TDM manner</a:t>
            </a:r>
          </a:p>
          <a:p>
            <a:pPr lvl="4">
              <a:lnSpc>
                <a:spcPct val="110000"/>
              </a:lnSpc>
              <a:spcBef>
                <a:spcPts val="0"/>
              </a:spcBef>
            </a:pPr>
            <a:r>
              <a:rPr lang="en-US" altLang="ko-KR" sz="1600" dirty="0" smtClean="0"/>
              <a:t>UL </a:t>
            </a:r>
            <a:r>
              <a:rPr lang="en-US" altLang="ko-KR" sz="1600" dirty="0"/>
              <a:t>grant-free transmission for URLLC</a:t>
            </a:r>
          </a:p>
          <a:p>
            <a:pPr lvl="4">
              <a:lnSpc>
                <a:spcPct val="110000"/>
              </a:lnSpc>
              <a:spcBef>
                <a:spcPts val="0"/>
              </a:spcBef>
            </a:pPr>
            <a:r>
              <a:rPr lang="en-US" altLang="ko-KR" sz="1600" dirty="0" smtClean="0"/>
              <a:t>Other </a:t>
            </a:r>
            <a:r>
              <a:rPr lang="en-US" altLang="ko-KR" sz="1600" dirty="0"/>
              <a:t>schemes are not precluded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altLang="ko-KR" sz="1800" dirty="0" smtClean="0"/>
              <a:t>Dynamic </a:t>
            </a:r>
            <a:r>
              <a:rPr lang="en-US" altLang="ko-KR" sz="1800" dirty="0"/>
              <a:t>resource sharing between URLLC and </a:t>
            </a:r>
            <a:r>
              <a:rPr lang="en-US" altLang="ko-KR" sz="1800" dirty="0" err="1"/>
              <a:t>eMBB</a:t>
            </a:r>
            <a:endParaRPr lang="en-US" altLang="ko-KR" sz="1800" dirty="0"/>
          </a:p>
          <a:p>
            <a:pPr lvl="3">
              <a:lnSpc>
                <a:spcPct val="110000"/>
              </a:lnSpc>
              <a:spcBef>
                <a:spcPts val="0"/>
              </a:spcBef>
            </a:pPr>
            <a:r>
              <a:rPr lang="en-US" altLang="ko-KR" sz="1600" dirty="0" smtClean="0"/>
              <a:t>For </a:t>
            </a:r>
            <a:r>
              <a:rPr lang="en-US" altLang="ko-KR" sz="1600" dirty="0"/>
              <a:t>DL, mechanisms to schedule a transmission where the resources of it can overlap with resources of ongoing/scheduled longer transmission at least from network perspective</a:t>
            </a:r>
          </a:p>
          <a:p>
            <a:pPr lvl="4">
              <a:lnSpc>
                <a:spcPct val="110000"/>
              </a:lnSpc>
              <a:spcBef>
                <a:spcPts val="0"/>
              </a:spcBef>
            </a:pPr>
            <a:r>
              <a:rPr lang="en-US" altLang="ko-KR" sz="1600" dirty="0" smtClean="0"/>
              <a:t>FFS</a:t>
            </a:r>
            <a:r>
              <a:rPr lang="en-US" altLang="ko-KR" sz="1600" dirty="0"/>
              <a:t>: A similar or same mechanism applicability to UL</a:t>
            </a:r>
          </a:p>
          <a:p>
            <a:pPr lvl="4">
              <a:lnSpc>
                <a:spcPct val="110000"/>
              </a:lnSpc>
              <a:spcBef>
                <a:spcPts val="0"/>
              </a:spcBef>
            </a:pPr>
            <a:r>
              <a:rPr lang="en-US" altLang="ko-KR" sz="1600" dirty="0" smtClean="0"/>
              <a:t>Preemption </a:t>
            </a:r>
            <a:r>
              <a:rPr lang="en-US" altLang="ko-KR" sz="1600" dirty="0"/>
              <a:t>or superposition</a:t>
            </a:r>
          </a:p>
          <a:p>
            <a:pPr lvl="4">
              <a:lnSpc>
                <a:spcPct val="110000"/>
              </a:lnSpc>
              <a:spcBef>
                <a:spcPts val="0"/>
              </a:spcBef>
            </a:pPr>
            <a:r>
              <a:rPr lang="en-US" altLang="ko-KR" sz="1600" dirty="0" smtClean="0"/>
              <a:t>Other </a:t>
            </a:r>
            <a:r>
              <a:rPr lang="en-US" altLang="ko-KR" sz="1600" dirty="0"/>
              <a:t>schemes are not precluded </a:t>
            </a:r>
          </a:p>
          <a:p>
            <a:pPr lvl="3">
              <a:lnSpc>
                <a:spcPct val="110000"/>
              </a:lnSpc>
              <a:spcBef>
                <a:spcPts val="0"/>
              </a:spcBef>
            </a:pPr>
            <a:r>
              <a:rPr lang="en-US" altLang="ko-KR" sz="1600" dirty="0" smtClean="0"/>
              <a:t>Scheduling based approaches (</a:t>
            </a:r>
            <a:r>
              <a:rPr lang="en-US" altLang="ko-KR" sz="1600" dirty="0"/>
              <a:t>e.g., by adapting transmission duration or by using different </a:t>
            </a:r>
            <a:r>
              <a:rPr lang="en-US" altLang="ko-KR" sz="1600" dirty="0" err="1"/>
              <a:t>subbands</a:t>
            </a:r>
            <a:r>
              <a:rPr lang="en-US" altLang="ko-KR" sz="1600" dirty="0"/>
              <a:t>) to allow multiplexing of different durations of transmission</a:t>
            </a:r>
          </a:p>
          <a:p>
            <a:pPr lvl="3">
              <a:lnSpc>
                <a:spcPct val="110000"/>
              </a:lnSpc>
              <a:spcBef>
                <a:spcPts val="0"/>
              </a:spcBef>
            </a:pPr>
            <a:r>
              <a:rPr lang="en-US" altLang="ko-KR" sz="1600" dirty="0" smtClean="0"/>
              <a:t>UL </a:t>
            </a:r>
            <a:r>
              <a:rPr lang="en-US" altLang="ko-KR" sz="1600" dirty="0"/>
              <a:t>grant-free transmission for URLLC</a:t>
            </a:r>
          </a:p>
          <a:p>
            <a:pPr lvl="3">
              <a:lnSpc>
                <a:spcPct val="110000"/>
              </a:lnSpc>
              <a:spcBef>
                <a:spcPts val="0"/>
              </a:spcBef>
            </a:pPr>
            <a:r>
              <a:rPr lang="en-US" altLang="ko-KR" sz="1600" dirty="0" smtClean="0"/>
              <a:t>Other </a:t>
            </a:r>
            <a:r>
              <a:rPr lang="en-US" altLang="ko-KR" sz="1600" dirty="0"/>
              <a:t>schemes are not precluded</a:t>
            </a:r>
            <a:endParaRPr lang="en-US" altLang="ko-KR" sz="1400" dirty="0"/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altLang="ko-KR" sz="1800" dirty="0" smtClean="0"/>
              <a:t>Other </a:t>
            </a:r>
            <a:r>
              <a:rPr lang="en-US" altLang="ko-KR" sz="1800" dirty="0"/>
              <a:t>mechanisms are not </a:t>
            </a:r>
            <a:r>
              <a:rPr lang="en-US" altLang="ko-KR" sz="1800" dirty="0" smtClean="0"/>
              <a:t>precluded</a:t>
            </a:r>
            <a:endParaRPr lang="en-US" altLang="ko-KR" sz="1800" dirty="0"/>
          </a:p>
        </p:txBody>
      </p:sp>
    </p:spTree>
    <p:extLst>
      <p:ext uri="{BB962C8B-B14F-4D97-AF65-F5344CB8AC3E}">
        <p14:creationId xmlns:p14="http://schemas.microsoft.com/office/powerpoint/2010/main" val="16936907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ko-KR" sz="2000" dirty="0" smtClean="0"/>
              <a:t>[R1-1608843]</a:t>
            </a:r>
            <a:r>
              <a:rPr lang="en-US" altLang="ko-KR" sz="2000" dirty="0"/>
              <a:t>	Overview of URLLC support for NR	</a:t>
            </a:r>
            <a:r>
              <a:rPr lang="en-US" altLang="ko-KR" sz="2000" dirty="0" smtClean="0"/>
              <a:t>[Huawei</a:t>
            </a:r>
            <a:r>
              <a:rPr lang="en-US" altLang="ko-KR" sz="2000" dirty="0"/>
              <a:t>, </a:t>
            </a:r>
            <a:r>
              <a:rPr lang="en-US" altLang="ko-KR" sz="2000" dirty="0" err="1" smtClean="0"/>
              <a:t>HiSilicon</a:t>
            </a:r>
            <a:r>
              <a:rPr lang="en-US" altLang="ko-KR" sz="2000" dirty="0" smtClean="0"/>
              <a:t>]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ko-KR" sz="1600" dirty="0" smtClean="0"/>
              <a:t>Proposal1) FDM should be considered as a starting point to support URLLC and </a:t>
            </a:r>
            <a:r>
              <a:rPr lang="en-US" altLang="ko-KR" sz="1600" dirty="0" err="1" smtClean="0"/>
              <a:t>eMBB</a:t>
            </a:r>
            <a:r>
              <a:rPr lang="en-US" altLang="ko-KR" sz="1600" dirty="0" smtClean="0"/>
              <a:t> coexistence in same carrier.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ko-KR" sz="1600" b="1" dirty="0">
                <a:solidFill>
                  <a:srgbClr val="FF0000"/>
                </a:solidFill>
              </a:rPr>
              <a:t>Proposal2) Support dynamic resource sharing for </a:t>
            </a:r>
            <a:r>
              <a:rPr lang="en-US" altLang="ko-KR" sz="1600" b="1" dirty="0" err="1">
                <a:solidFill>
                  <a:srgbClr val="FF0000"/>
                </a:solidFill>
              </a:rPr>
              <a:t>eMBB</a:t>
            </a:r>
            <a:r>
              <a:rPr lang="en-US" altLang="ko-KR" sz="1600" b="1" dirty="0">
                <a:solidFill>
                  <a:srgbClr val="FF0000"/>
                </a:solidFill>
              </a:rPr>
              <a:t>/URLLC coexistence in DL. 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ko-KR" sz="1600" dirty="0" smtClean="0"/>
              <a:t>Proposal3) </a:t>
            </a:r>
            <a:r>
              <a:rPr lang="en-US" altLang="ko-KR" sz="1600" dirty="0"/>
              <a:t>Support semi-static resource sharing for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/URLLC coexistence in UL. 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ko-KR" sz="1600" dirty="0" smtClean="0"/>
              <a:t>Proposal4) </a:t>
            </a:r>
            <a:r>
              <a:rPr lang="en-US" altLang="ko-KR" sz="1600" dirty="0"/>
              <a:t>Support frame structure where one URLLC slot contains 7 symbols with 60 kHz SCS</a:t>
            </a:r>
            <a:r>
              <a:rPr lang="en-US" altLang="ko-KR" sz="1600" dirty="0" smtClean="0"/>
              <a:t>.</a:t>
            </a:r>
          </a:p>
          <a:p>
            <a:pPr lvl="3">
              <a:lnSpc>
                <a:spcPct val="120000"/>
              </a:lnSpc>
              <a:spcBef>
                <a:spcPts val="0"/>
              </a:spcBef>
            </a:pPr>
            <a:endParaRPr lang="en-US" altLang="ko-KR" sz="16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ko-KR" sz="2000" dirty="0" smtClean="0"/>
              <a:t>[R1-1609546]</a:t>
            </a:r>
            <a:r>
              <a:rPr lang="en-US" altLang="ko-KR" sz="2000" dirty="0"/>
              <a:t>	On </a:t>
            </a:r>
            <a:r>
              <a:rPr lang="en-US" altLang="ko-KR" sz="2000" dirty="0" err="1"/>
              <a:t>eMBB</a:t>
            </a:r>
            <a:r>
              <a:rPr lang="en-US" altLang="ko-KR" sz="2000" dirty="0"/>
              <a:t> and URLLC multiplexing	</a:t>
            </a:r>
            <a:r>
              <a:rPr lang="en-US" altLang="ko-KR" sz="2000" dirty="0" smtClean="0"/>
              <a:t>[Intel Corporation]</a:t>
            </a:r>
            <a:endParaRPr lang="en-US" altLang="ko-KR" sz="2000" dirty="0"/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ko-KR" sz="1600" b="1" dirty="0">
                <a:solidFill>
                  <a:srgbClr val="FF0000"/>
                </a:solidFill>
              </a:rPr>
              <a:t>Proposal) Study synchronous listen-before-talk mechanisms for dynamic </a:t>
            </a:r>
            <a:r>
              <a:rPr lang="en-US" altLang="ko-KR" sz="1600" b="1" dirty="0" err="1">
                <a:solidFill>
                  <a:srgbClr val="FF0000"/>
                </a:solidFill>
              </a:rPr>
              <a:t>eMBB</a:t>
            </a:r>
            <a:r>
              <a:rPr lang="en-US" altLang="ko-KR" sz="1600" b="1" dirty="0">
                <a:solidFill>
                  <a:srgbClr val="FF0000"/>
                </a:solidFill>
              </a:rPr>
              <a:t> and URLLC </a:t>
            </a:r>
            <a:r>
              <a:rPr lang="en-US" altLang="ko-KR" sz="1600" b="1" dirty="0" smtClean="0">
                <a:solidFill>
                  <a:srgbClr val="FF0000"/>
                </a:solidFill>
              </a:rPr>
              <a:t>multiplexing</a:t>
            </a:r>
          </a:p>
          <a:p>
            <a:pPr lvl="3">
              <a:lnSpc>
                <a:spcPct val="120000"/>
              </a:lnSpc>
              <a:spcBef>
                <a:spcPts val="0"/>
              </a:spcBef>
            </a:pPr>
            <a:endParaRPr lang="en-US" altLang="ko-KR" sz="16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ko-KR" sz="2000" dirty="0" smtClean="0"/>
              <a:t>[R1-1610188]	</a:t>
            </a:r>
            <a:r>
              <a:rPr lang="en-GB" altLang="ko-KR" sz="2000" dirty="0" smtClean="0"/>
              <a:t>URLLC </a:t>
            </a:r>
            <a:r>
              <a:rPr lang="en-GB" altLang="ko-KR" sz="2000" dirty="0"/>
              <a:t>system capacity and URLLC/</a:t>
            </a:r>
            <a:r>
              <a:rPr lang="en-GB" altLang="ko-KR" sz="2000" dirty="0" err="1"/>
              <a:t>eMBB</a:t>
            </a:r>
            <a:r>
              <a:rPr lang="en-GB" altLang="ko-KR" sz="2000" dirty="0"/>
              <a:t> multiplexing </a:t>
            </a:r>
            <a:r>
              <a:rPr lang="en-GB" altLang="ko-KR" sz="2000" dirty="0" smtClean="0"/>
              <a:t>			efficiency </a:t>
            </a:r>
            <a:r>
              <a:rPr lang="en-GB" altLang="ko-KR" sz="2000" dirty="0"/>
              <a:t>analysis	</a:t>
            </a:r>
            <a:r>
              <a:rPr lang="en-GB" altLang="ko-KR" sz="2000" dirty="0" smtClean="0"/>
              <a:t>[Qualcomm Incorporated]</a:t>
            </a:r>
            <a:endParaRPr lang="ko-KR" altLang="ko-KR" sz="2000" dirty="0"/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GB" altLang="ko-KR" sz="1600" b="1" dirty="0">
                <a:solidFill>
                  <a:srgbClr val="FF0000"/>
                </a:solidFill>
              </a:rPr>
              <a:t>Proposal2) NR should consider dynamic multiplexing of </a:t>
            </a:r>
            <a:r>
              <a:rPr lang="en-GB" altLang="ko-KR" sz="1600" b="1" dirty="0" err="1">
                <a:solidFill>
                  <a:srgbClr val="FF0000"/>
                </a:solidFill>
              </a:rPr>
              <a:t>eMBB</a:t>
            </a:r>
            <a:r>
              <a:rPr lang="en-GB" altLang="ko-KR" sz="1600" b="1" dirty="0">
                <a:solidFill>
                  <a:srgbClr val="FF0000"/>
                </a:solidFill>
              </a:rPr>
              <a:t> and URLLC services in both FDM and TDM fashion over the system bandwidth.</a:t>
            </a:r>
            <a:endParaRPr lang="ko-KR" altLang="ko-KR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0710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Proposal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838200"/>
            <a:ext cx="8839200" cy="5638800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endParaRPr lang="en-US" altLang="ko-KR" sz="2800" dirty="0" smtClean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ko-KR" sz="2800" dirty="0" err="1" smtClean="0"/>
              <a:t>eMBB</a:t>
            </a:r>
            <a:r>
              <a:rPr lang="en-US" altLang="ko-KR" sz="2800" dirty="0" smtClean="0"/>
              <a:t> </a:t>
            </a:r>
            <a:r>
              <a:rPr lang="en-US" altLang="ko-KR" sz="2800" dirty="0"/>
              <a:t>and </a:t>
            </a:r>
            <a:r>
              <a:rPr lang="en-US" altLang="ko-KR" sz="2800" dirty="0" smtClean="0"/>
              <a:t>URLLC multiplexing in DL is supported </a:t>
            </a:r>
            <a:r>
              <a:rPr lang="en-US" altLang="ko-KR" sz="2800" dirty="0" smtClean="0"/>
              <a:t>by  </a:t>
            </a:r>
            <a:endParaRPr lang="en-US" altLang="ko-KR" sz="2800" dirty="0" smtClean="0"/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ko-KR" sz="2400" dirty="0"/>
              <a:t>U</a:t>
            </a:r>
            <a:r>
              <a:rPr lang="en-US" altLang="ko-KR" sz="2400" dirty="0" smtClean="0"/>
              <a:t>sing same sub-carrier spacing 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ko-KR" sz="2400" dirty="0" smtClean="0"/>
              <a:t>Using different sub-carrier </a:t>
            </a:r>
            <a:r>
              <a:rPr lang="en-US" altLang="ko-KR" sz="2400" dirty="0"/>
              <a:t>spacing </a:t>
            </a:r>
            <a:endParaRPr lang="en-US" altLang="ko-KR" sz="2400" dirty="0" smtClean="0"/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altLang="ko-KR" sz="2000" dirty="0"/>
              <a:t>Using same </a:t>
            </a:r>
            <a:r>
              <a:rPr lang="en-US" altLang="ko-KR" sz="2000" dirty="0" smtClean="0"/>
              <a:t>and/or </a:t>
            </a:r>
            <a:r>
              <a:rPr lang="en-US" altLang="ko-KR" sz="2000" dirty="0"/>
              <a:t>different CP </a:t>
            </a:r>
            <a:r>
              <a:rPr lang="en-US" altLang="ko-KR" sz="2000" dirty="0" smtClean="0"/>
              <a:t>overheads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ko-KR" sz="2400" dirty="0"/>
              <a:t>FFS whether one or both </a:t>
            </a:r>
            <a:r>
              <a:rPr lang="en-US" altLang="ko-KR" sz="2400" dirty="0" smtClean="0"/>
              <a:t>approaches </a:t>
            </a:r>
            <a:r>
              <a:rPr lang="en-US" altLang="ko-KR" sz="2400" dirty="0"/>
              <a:t>will be supported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endParaRPr lang="en-GB" altLang="ko-KR" sz="2000" dirty="0" smtClean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altLang="ko-KR" sz="2800" dirty="0" smtClean="0"/>
              <a:t>NR should ensure efficient dynamic </a:t>
            </a:r>
            <a:r>
              <a:rPr lang="en-GB" altLang="ko-KR" sz="2800" dirty="0"/>
              <a:t>resource sharing between </a:t>
            </a:r>
            <a:r>
              <a:rPr lang="en-GB" altLang="ko-KR" sz="2800" dirty="0" err="1"/>
              <a:t>eMBB</a:t>
            </a:r>
            <a:r>
              <a:rPr lang="en-GB" altLang="ko-KR" sz="2800" dirty="0"/>
              <a:t> and </a:t>
            </a:r>
            <a:r>
              <a:rPr lang="en-GB" altLang="ko-KR" sz="2800" dirty="0" smtClean="0"/>
              <a:t>URLLC in DL </a:t>
            </a:r>
            <a:endParaRPr lang="en-GB" altLang="ko-KR" sz="2800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en-GB" altLang="ko-KR" sz="2800" dirty="0"/>
          </a:p>
        </p:txBody>
      </p:sp>
    </p:spTree>
    <p:extLst>
      <p:ext uri="{BB962C8B-B14F-4D97-AF65-F5344CB8AC3E}">
        <p14:creationId xmlns:p14="http://schemas.microsoft.com/office/powerpoint/2010/main" val="8028257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5653</TotalTime>
  <Words>224</Words>
  <Application>Microsoft Office PowerPoint</Application>
  <PresentationFormat>화면 슬라이드 쇼(4:3)</PresentationFormat>
  <Paragraphs>43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Theme</vt:lpstr>
      <vt:lpstr>WF on Multiplexing eMBB and URLLC in DL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Scope of advanced CSI</dc:title>
  <dc:creator>Eko Onggosanusi</dc:creator>
  <cp:lastModifiedBy>Yeohun</cp:lastModifiedBy>
  <cp:revision>155</cp:revision>
  <dcterms:created xsi:type="dcterms:W3CDTF">2016-05-23T04:09:27Z</dcterms:created>
  <dcterms:modified xsi:type="dcterms:W3CDTF">2016-10-12T10:21:19Z</dcterms:modified>
</cp:coreProperties>
</file>