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9" autoAdjust="0"/>
    <p:restoredTop sz="94660"/>
  </p:normalViewPr>
  <p:slideViewPr>
    <p:cSldViewPr>
      <p:cViewPr varScale="1">
        <p:scale>
          <a:sx n="80" d="100"/>
          <a:sy n="80" d="100"/>
        </p:scale>
        <p:origin x="954" y="96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WF on supporting </a:t>
            </a:r>
            <a:r>
              <a:rPr lang="en-US" altLang="ja-JP" dirty="0" err="1"/>
              <a:t>multiplxing</a:t>
            </a:r>
            <a:r>
              <a:rPr lang="en-US" altLang="ja-JP" dirty="0"/>
              <a:t> </a:t>
            </a:r>
            <a:r>
              <a:rPr lang="en-US" altLang="ja-JP" dirty="0" err="1"/>
              <a:t>sDCI</a:t>
            </a:r>
            <a:r>
              <a:rPr lang="en-US" altLang="ja-JP" dirty="0"/>
              <a:t> with different AL in one </a:t>
            </a:r>
            <a:r>
              <a:rPr lang="en-US" altLang="ja-JP" dirty="0" err="1"/>
              <a:t>sPDCCH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Qualcomm, …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smtClean="0">
                <a:latin typeface="Calibri" pitchFamily="34" charset="0"/>
              </a:rPr>
              <a:t>R1-1610788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615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86bis</a:t>
            </a:r>
            <a:endParaRPr lang="en-US" altLang="zh-CN" sz="2400" dirty="0"/>
          </a:p>
          <a:p>
            <a:r>
              <a:rPr lang="en-US" altLang="zh-CN" sz="2400" dirty="0" smtClean="0"/>
              <a:t>Lisbon, Portugal, 10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Oct 2016</a:t>
            </a:r>
            <a:endParaRPr lang="en-US" altLang="zh-CN" sz="2400" dirty="0"/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7.2.10.2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Already agreed in previous meeting that the </a:t>
            </a:r>
            <a:r>
              <a:rPr lang="en-US" dirty="0" err="1" smtClean="0"/>
              <a:t>sPDCCH</a:t>
            </a:r>
            <a:r>
              <a:rPr lang="en-US" dirty="0" smtClean="0"/>
              <a:t> design should support reusing resource not used by </a:t>
            </a:r>
            <a:r>
              <a:rPr lang="en-US" dirty="0" err="1" smtClean="0"/>
              <a:t>sPDCCH</a:t>
            </a:r>
            <a:r>
              <a:rPr lang="en-US" dirty="0" smtClean="0"/>
              <a:t> for </a:t>
            </a:r>
            <a:r>
              <a:rPr lang="en-US" dirty="0" err="1" smtClean="0"/>
              <a:t>sPDSCH</a:t>
            </a:r>
            <a:endParaRPr lang="en-US" dirty="0" smtClean="0"/>
          </a:p>
          <a:p>
            <a:r>
              <a:rPr lang="en-US" dirty="0" smtClean="0"/>
              <a:t>Now we are in the phase to consider details of </a:t>
            </a:r>
            <a:r>
              <a:rPr lang="en-US" dirty="0" err="1" smtClean="0"/>
              <a:t>sPDCCH</a:t>
            </a:r>
            <a:r>
              <a:rPr lang="en-US" dirty="0" smtClean="0"/>
              <a:t> design</a:t>
            </a:r>
          </a:p>
          <a:p>
            <a:pPr lvl="1"/>
            <a:r>
              <a:rPr lang="en-US" dirty="0" smtClean="0"/>
              <a:t>One question is do we need to restrict the combination aggregation levels of </a:t>
            </a:r>
            <a:r>
              <a:rPr lang="en-US" dirty="0" err="1" smtClean="0"/>
              <a:t>sDCIs</a:t>
            </a:r>
            <a:r>
              <a:rPr lang="en-US" dirty="0" smtClean="0"/>
              <a:t> to be transmitted in the </a:t>
            </a:r>
            <a:r>
              <a:rPr lang="en-US" dirty="0" err="1" smtClean="0"/>
              <a:t>sPDCCH</a:t>
            </a:r>
            <a:r>
              <a:rPr lang="en-US" dirty="0" smtClean="0"/>
              <a:t> in the same </a:t>
            </a:r>
            <a:r>
              <a:rPr lang="en-US" dirty="0" err="1" smtClean="0"/>
              <a:t>sTTI</a:t>
            </a:r>
            <a:endParaRPr lang="en-US" dirty="0" smtClean="0"/>
          </a:p>
          <a:p>
            <a:pPr lvl="2"/>
            <a:r>
              <a:rPr lang="en-US" dirty="0" smtClean="0"/>
              <a:t>This may affect the </a:t>
            </a:r>
            <a:r>
              <a:rPr lang="en-US" dirty="0" err="1" smtClean="0"/>
              <a:t>sPDCCH</a:t>
            </a:r>
            <a:r>
              <a:rPr lang="en-US" dirty="0" smtClean="0"/>
              <a:t> design</a:t>
            </a:r>
          </a:p>
        </p:txBody>
      </p:sp>
    </p:spTree>
    <p:extLst>
      <p:ext uri="{BB962C8B-B14F-4D97-AF65-F5344CB8AC3E}">
        <p14:creationId xmlns:p14="http://schemas.microsoft.com/office/powerpoint/2010/main" val="2053793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66700" y="1219200"/>
            <a:ext cx="8610600" cy="5105400"/>
          </a:xfrm>
        </p:spPr>
        <p:txBody>
          <a:bodyPr>
            <a:normAutofit/>
          </a:bodyPr>
          <a:lstStyle/>
          <a:p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 err="1" smtClean="0"/>
              <a:t>sPDCCH</a:t>
            </a:r>
            <a:r>
              <a:rPr lang="en-US" dirty="0" smtClean="0"/>
              <a:t> design should support multiplexing of </a:t>
            </a:r>
            <a:r>
              <a:rPr lang="en-US" dirty="0" err="1" smtClean="0"/>
              <a:t>sDCIs</a:t>
            </a:r>
            <a:r>
              <a:rPr lang="en-US" dirty="0" smtClean="0"/>
              <a:t> with </a:t>
            </a:r>
            <a:r>
              <a:rPr lang="en-US" smtClean="0"/>
              <a:t>different aggregation level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43939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1069</TotalTime>
  <Words>107</Words>
  <Application>Microsoft Office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ＭＳ Ｐゴシック</vt:lpstr>
      <vt:lpstr>PMingLiU</vt:lpstr>
      <vt:lpstr>SimSun</vt:lpstr>
      <vt:lpstr>Arial</vt:lpstr>
      <vt:lpstr>Calibri</vt:lpstr>
      <vt:lpstr>Office Theme</vt:lpstr>
      <vt:lpstr>WF on supporting multiplxing sDCI with different AL in one sPDCCH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Jing Sun</cp:lastModifiedBy>
  <cp:revision>159</cp:revision>
  <dcterms:created xsi:type="dcterms:W3CDTF">2006-08-16T00:00:00Z</dcterms:created>
  <dcterms:modified xsi:type="dcterms:W3CDTF">2016-10-12T08:32:57Z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