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1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2558265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268062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13132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235860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370122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62992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57608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830207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034093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3231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91734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90559-27D0-4021-8660-456836947537}" type="datetimeFigureOut">
              <a:rPr lang="en-CA" smtClean="0"/>
              <a:pPr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A8FD7-99BF-4D27-8F8B-0D8358B19AF9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2349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199" y="381000"/>
            <a:ext cx="111171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i="1" dirty="0"/>
              <a:t>			</a:t>
            </a:r>
            <a:r>
              <a:rPr lang="en-GB" sz="2400" b="1" i="1" dirty="0" smtClean="0"/>
              <a:t>                 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R1-1610786 </a:t>
            </a:r>
            <a:r>
              <a:rPr lang="en-GB" sz="2400" b="1" dirty="0" smtClean="0"/>
              <a:t>Lisbon, Portugal, 10 – 14 October 2016</a:t>
            </a:r>
          </a:p>
          <a:p>
            <a:r>
              <a:rPr lang="en-US" altLang="zh-CN" sz="2400" b="1" dirty="0" smtClean="0"/>
              <a:t>Agenda Item  7.2.2.5.2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416314"/>
            <a:ext cx="11193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Way Forward on </a:t>
            </a:r>
            <a:r>
              <a:rPr lang="en-US" sz="4000" dirty="0" smtClean="0"/>
              <a:t>Hybrid CSI Mechanism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1379621" y="3733800"/>
            <a:ext cx="9649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ZTE, ZTE Microelectronics, NTT DOCOMO, Ericsson, Intel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56735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1675"/>
          </a:xfrm>
        </p:spPr>
        <p:txBody>
          <a:bodyPr/>
          <a:lstStyle/>
          <a:p>
            <a:pPr algn="ctr"/>
            <a:r>
              <a:rPr lang="en-CA" dirty="0">
                <a:latin typeface="+mn-lt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7536"/>
            <a:ext cx="10515600" cy="4620127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In RAN1#86, two proposals have been discussed to support one more mechanism for hybrid CSI</a:t>
            </a:r>
            <a:endParaRPr lang="en-US" dirty="0"/>
          </a:p>
          <a:p>
            <a:pPr lvl="1"/>
            <a:r>
              <a:rPr lang="en-US" dirty="0" smtClean="0"/>
              <a:t>Proposal I focuses on the CSI content for hybrid CSI with Class B K&gt;1 and Class B K=1</a:t>
            </a:r>
            <a:endParaRPr lang="en-US" dirty="0"/>
          </a:p>
          <a:p>
            <a:pPr lvl="1"/>
            <a:r>
              <a:rPr lang="en-US" dirty="0" smtClean="0"/>
              <a:t>Proposal II focuses on supporting </a:t>
            </a:r>
            <a:r>
              <a:rPr lang="en-US" smtClean="0"/>
              <a:t>a general </a:t>
            </a:r>
            <a:r>
              <a:rPr lang="en-US" dirty="0" smtClean="0"/>
              <a:t>reporting framework with low UE complexity</a:t>
            </a:r>
            <a:endParaRPr lang="en-US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7628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>
                <a:latin typeface="+mn-lt"/>
                <a:cs typeface="Arial" panose="020B0604020202020204" pitchFamily="34" charset="0"/>
              </a:rPr>
              <a:t>Proposal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9356"/>
            <a:ext cx="10515600" cy="519345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hybrid </a:t>
            </a:r>
            <a:r>
              <a:rPr lang="en-US" altLang="zh-CN" dirty="0" smtClean="0"/>
              <a:t>CSI in one CSI process, </a:t>
            </a:r>
            <a:r>
              <a:rPr lang="en-US" altLang="zh-CN" dirty="0" smtClean="0"/>
              <a:t>support CLASS B with K&gt;1 CSI-RS resources for the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eMIMO</a:t>
            </a:r>
            <a:r>
              <a:rPr lang="en-US" altLang="zh-CN" dirty="0" smtClean="0"/>
              <a:t>-Type and CLASS B with K=1 CSI-RS resource for the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eMIMO</a:t>
            </a:r>
            <a:r>
              <a:rPr lang="en-US" altLang="zh-CN" dirty="0" smtClean="0"/>
              <a:t>-Type</a:t>
            </a:r>
          </a:p>
          <a:p>
            <a:pPr lvl="1"/>
            <a:r>
              <a:rPr lang="en-US" altLang="zh-CN" dirty="0" smtClean="0"/>
              <a:t>For the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eMIMO</a:t>
            </a:r>
            <a:r>
              <a:rPr lang="en-US" altLang="zh-CN" dirty="0" smtClean="0"/>
              <a:t>-Type</a:t>
            </a:r>
          </a:p>
          <a:p>
            <a:pPr lvl="2"/>
            <a:r>
              <a:rPr lang="en-US" altLang="zh-CN" dirty="0" smtClean="0"/>
              <a:t>CRI (without CQI/PMI/RI) is reported</a:t>
            </a:r>
          </a:p>
          <a:p>
            <a:pPr lvl="1"/>
            <a:r>
              <a:rPr lang="en-US" altLang="zh-CN" dirty="0" smtClean="0"/>
              <a:t>For the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eMIMO</a:t>
            </a:r>
            <a:r>
              <a:rPr lang="en-US" altLang="zh-CN" dirty="0" smtClean="0"/>
              <a:t>-Type</a:t>
            </a:r>
          </a:p>
          <a:p>
            <a:pPr lvl="2"/>
            <a:r>
              <a:rPr lang="en-US" altLang="zh-CN" dirty="0" smtClean="0"/>
              <a:t>CQI/PMI/RI are reported</a:t>
            </a:r>
          </a:p>
          <a:p>
            <a:pPr lvl="1"/>
            <a:r>
              <a:rPr lang="en-US" altLang="zh-CN" dirty="0" smtClean="0"/>
              <a:t>Different CSI-RS resources and/or </a:t>
            </a:r>
            <a:r>
              <a:rPr lang="en-US" altLang="zh-CN" dirty="0" err="1" smtClean="0"/>
              <a:t>eMIMO</a:t>
            </a:r>
            <a:r>
              <a:rPr lang="en-US" altLang="zh-CN" dirty="0" smtClean="0"/>
              <a:t>-Types can be used for PUCCH and PUSCH</a:t>
            </a:r>
          </a:p>
          <a:p>
            <a:pPr lvl="1"/>
            <a:r>
              <a:rPr lang="en-US" altLang="zh-CN" dirty="0" smtClean="0"/>
              <a:t>UE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calculates one CSI report for only one </a:t>
            </a:r>
            <a:r>
              <a:rPr lang="en-US" altLang="zh-CN" dirty="0" err="1" smtClean="0"/>
              <a:t>eMIMO</a:t>
            </a:r>
            <a:r>
              <a:rPr lang="en-US" altLang="zh-CN" dirty="0" smtClean="0"/>
              <a:t>-Type of a pair at a time</a:t>
            </a:r>
          </a:p>
        </p:txBody>
      </p:sp>
    </p:spTree>
    <p:extLst>
      <p:ext uri="{BB962C8B-B14F-4D97-AF65-F5344CB8AC3E}">
        <p14:creationId xmlns:p14="http://schemas.microsoft.com/office/powerpoint/2010/main" xmlns="" val="971220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Microsoft Office PowerPoint</Application>
  <PresentationFormat>自定义</PresentationFormat>
  <Paragraphs>16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2016-08-18T14:29:21Z</dcterms:created>
  <dcterms:modified xsi:type="dcterms:W3CDTF">2016-10-13T07:45:30Z</dcterms:modified>
</cp:coreProperties>
</file>