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0" r:id="rId4"/>
    <p:sldId id="283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resource </a:t>
            </a:r>
            <a:r>
              <a:rPr lang="en-US" altLang="en-US" dirty="0" smtClean="0"/>
              <a:t>reselection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CATT,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ZTE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sz="1800" b="1" smtClean="0"/>
              <a:t>10769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RAN1#86, it was agreed that</a:t>
            </a:r>
            <a:endParaRPr lang="en-US" altLang="zh-CN" dirty="0"/>
          </a:p>
          <a:p>
            <a:pPr lvl="1"/>
            <a:r>
              <a:rPr lang="en-US" altLang="zh-CN" dirty="0"/>
              <a:t>UE is not required to perform PSSCH-RSRP measurement in a TTI that occurs before the reception of a successfully decoded associated SA.</a:t>
            </a:r>
          </a:p>
          <a:p>
            <a:pPr lvl="2"/>
            <a:r>
              <a:rPr lang="en-US" altLang="zh-CN" dirty="0"/>
              <a:t>UE applies the PSSCH-RSRP measured in a TTI that occurs at or after the reception of a successfully decoded associated SA to a TTI that is indicated by the SA but occurs before the reception of the SA. 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DMRS of 2 transmissions of a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Case (a): T</a:t>
            </a:r>
            <a:r>
              <a:rPr lang="en-GB" altLang="zh-CN" sz="2000" dirty="0" smtClean="0"/>
              <a:t>he </a:t>
            </a:r>
            <a:r>
              <a:rPr lang="en-GB" altLang="zh-CN" sz="2000" dirty="0"/>
              <a:t>2 transmissions of a TB may both </a:t>
            </a:r>
            <a:r>
              <a:rPr lang="en-GB" altLang="zh-CN" sz="2000" dirty="0" smtClean="0"/>
              <a:t>locate </a:t>
            </a:r>
            <a:r>
              <a:rPr lang="en-GB" altLang="zh-CN" sz="2000" dirty="0"/>
              <a:t>before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n</a:t>
            </a:r>
          </a:p>
          <a:p>
            <a:pPr lvl="1"/>
            <a:r>
              <a:rPr lang="en-GB" altLang="zh-CN" sz="1600" dirty="0"/>
              <a:t>if UE </a:t>
            </a:r>
            <a:r>
              <a:rPr lang="en-GB" altLang="zh-CN" sz="1600" dirty="0" smtClean="0"/>
              <a:t>measures PSSCH-RSRP for both </a:t>
            </a:r>
            <a:r>
              <a:rPr lang="en-GB" altLang="zh-CN" sz="1600" dirty="0"/>
              <a:t>initial transmission and retransmission</a:t>
            </a:r>
            <a:r>
              <a:rPr lang="en-GB" altLang="zh-CN" sz="1600" dirty="0" smtClean="0"/>
              <a:t>, </a:t>
            </a:r>
            <a:r>
              <a:rPr lang="en-GB" altLang="zh-CN" sz="1600" dirty="0"/>
              <a:t>it is better to use the exact PSSCH-RSRP for each transmission </a:t>
            </a:r>
            <a:r>
              <a:rPr lang="en-GB" altLang="zh-CN" sz="1600" dirty="0" smtClean="0"/>
              <a:t>in resource exclusion in step 2</a:t>
            </a:r>
          </a:p>
          <a:p>
            <a:r>
              <a:rPr lang="en-GB" altLang="zh-CN" sz="2000" dirty="0" smtClean="0"/>
              <a:t>Case (b): Initial </a:t>
            </a:r>
            <a:r>
              <a:rPr lang="en-GB" altLang="zh-CN" sz="2000" dirty="0"/>
              <a:t>transmission is before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n while retransmission is after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n</a:t>
            </a:r>
          </a:p>
          <a:p>
            <a:pPr lvl="1"/>
            <a:r>
              <a:rPr lang="en-GB" altLang="zh-CN" sz="1600" dirty="0"/>
              <a:t>a UE can measure PSSCH-RSRP of initial transmission </a:t>
            </a:r>
            <a:r>
              <a:rPr lang="en-GB" altLang="zh-CN" sz="1600" dirty="0" smtClean="0"/>
              <a:t>and apply the PSSCH-RSRP to the retransmission</a:t>
            </a:r>
          </a:p>
          <a:p>
            <a:endParaRPr lang="en-US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351873"/>
              </p:ext>
            </p:extLst>
          </p:nvPr>
        </p:nvGraphicFramePr>
        <p:xfrm>
          <a:off x="2362200" y="2933126"/>
          <a:ext cx="5259539" cy="3924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Visio" r:id="rId3" imgW="4009972" imgH="2992484" progId="Visio.Drawing.11">
                  <p:embed/>
                </p:oleObj>
              </mc:Choice>
              <mc:Fallback>
                <p:oleObj name="Visio" r:id="rId3" imgW="4009972" imgH="299248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2933126"/>
                        <a:ext cx="5259539" cy="3924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1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UE </a:t>
            </a:r>
            <a:r>
              <a:rPr lang="en-US" altLang="zh-CN" dirty="0"/>
              <a:t>applies the PSSCH-RSRP measured in a </a:t>
            </a:r>
            <a:r>
              <a:rPr lang="en-US" altLang="zh-CN" dirty="0" err="1"/>
              <a:t>subframe</a:t>
            </a:r>
            <a:r>
              <a:rPr lang="en-US" altLang="zh-CN" dirty="0"/>
              <a:t> </a:t>
            </a:r>
            <a:r>
              <a:rPr lang="en-US" altLang="zh-CN" dirty="0" smtClean="0"/>
              <a:t>that occurs at or after the reception of a </a:t>
            </a:r>
            <a:r>
              <a:rPr lang="en-US" altLang="zh-CN" dirty="0"/>
              <a:t>successfully decoded associated </a:t>
            </a:r>
            <a:r>
              <a:rPr lang="en-US" altLang="zh-CN" dirty="0" smtClean="0"/>
              <a:t>SA to </a:t>
            </a:r>
            <a:r>
              <a:rPr lang="en-US" altLang="zh-CN" dirty="0"/>
              <a:t>the other </a:t>
            </a:r>
            <a:r>
              <a:rPr lang="en-US" altLang="zh-CN" dirty="0" err="1"/>
              <a:t>subframe</a:t>
            </a:r>
            <a:r>
              <a:rPr lang="en-US" altLang="zh-CN" dirty="0"/>
              <a:t> that is indicated by the </a:t>
            </a:r>
            <a:r>
              <a:rPr lang="en-US" altLang="zh-CN" dirty="0" smtClean="0"/>
              <a:t>SA</a:t>
            </a:r>
            <a:r>
              <a:rPr lang="en-US" altLang="zh-CN" dirty="0"/>
              <a:t> </a:t>
            </a:r>
            <a:r>
              <a:rPr lang="en-US" altLang="zh-CN" dirty="0" smtClean="0"/>
              <a:t>but the corresponding PSSCH-RSRP is </a:t>
            </a:r>
            <a:r>
              <a:rPr lang="en-US" altLang="zh-CN" dirty="0"/>
              <a:t>not </a:t>
            </a:r>
            <a:r>
              <a:rPr lang="en-US" altLang="zh-CN" dirty="0" smtClean="0"/>
              <a:t>available</a:t>
            </a:r>
          </a:p>
          <a:p>
            <a:endParaRPr lang="en-GB" altLang="zh-CN" dirty="0" smtClean="0"/>
          </a:p>
          <a:p>
            <a:r>
              <a:rPr lang="en-GB" altLang="zh-CN" dirty="0"/>
              <a:t>For a received SA, if initial transmission is before </a:t>
            </a:r>
            <a:r>
              <a:rPr lang="en-GB" altLang="zh-CN" dirty="0" err="1"/>
              <a:t>subframe</a:t>
            </a:r>
            <a:r>
              <a:rPr lang="en-GB" altLang="zh-CN" dirty="0"/>
              <a:t> n while retransmission is after </a:t>
            </a:r>
            <a:r>
              <a:rPr lang="en-GB" altLang="zh-CN" dirty="0" err="1"/>
              <a:t>subframe</a:t>
            </a:r>
            <a:r>
              <a:rPr lang="en-GB" altLang="zh-CN" dirty="0"/>
              <a:t> n, UE can measure PSSCH-RSRP on initial transmission resource and do resource exclusion by the retransmission resource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87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Microsoft Office PowerPoint</Application>
  <PresentationFormat>全屏显示(4:3)</PresentationFormat>
  <Paragraphs>22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resource reselection</vt:lpstr>
      <vt:lpstr>Background</vt:lpstr>
      <vt:lpstr>DMRS of 2 transmissions of a TB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2016-10-13T10:22:07Z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