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6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HARQ feedback for </a:t>
            </a:r>
            <a:r>
              <a:rPr lang="en-US" altLang="zh-CN" dirty="0" err="1" smtClean="0"/>
              <a:t>eMBB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MediaTek</a:t>
            </a:r>
            <a:r>
              <a:rPr lang="en-US" altLang="zh-CN" dirty="0" smtClean="0"/>
              <a:t>, ZTE, ZTE Microelectronics , Nokia, ASB</a:t>
            </a:r>
            <a:r>
              <a:rPr lang="en-US" altLang="zh-CN" dirty="0" smtClean="0"/>
              <a:t>, [Qualcomm] </a:t>
            </a:r>
            <a:r>
              <a:rPr lang="en-US" altLang="zh-CN" dirty="0" smtClean="0"/>
              <a:t>…,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31238" y="164815"/>
            <a:ext cx="903991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sz="2000" b="1" dirty="0" smtClean="0"/>
              <a:t>3GPP TSG RAN WG1 Meeting #86bis</a:t>
            </a:r>
            <a:r>
              <a:rPr lang="en-US" sz="2000" b="1" dirty="0" smtClean="0"/>
              <a:t>                                                               R1-1610750</a:t>
            </a:r>
            <a:endParaRPr lang="zh-CN" altLang="en-US" sz="2000" b="1" dirty="0" smtClean="0"/>
          </a:p>
          <a:p>
            <a:r>
              <a:rPr lang="en-GB" sz="2000" b="1" dirty="0" smtClean="0"/>
              <a:t>Lisbon, Portugal, October 10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- 14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2016</a:t>
            </a:r>
            <a:endParaRPr lang="zh-CN" altLang="en-US" sz="2000" b="1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72621"/>
            <a:ext cx="3779912" cy="80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GB" altLang="zh-CN" sz="2000" b="1" dirty="0" smtClean="0"/>
              <a:t>Agenda Item:	8.1.7.2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4653136"/>
            <a:ext cx="8229600" cy="1728192"/>
          </a:xfrm>
        </p:spPr>
        <p:txBody>
          <a:bodyPr/>
          <a:lstStyle/>
          <a:p>
            <a:pPr marL="0" lvl="0" indent="0">
              <a:spcBef>
                <a:spcPct val="0"/>
              </a:spcBef>
              <a:buNone/>
              <a:defRPr/>
            </a:pPr>
            <a:r>
              <a:rPr lang="en-US" altLang="zh-CN" b="1" dirty="0" smtClean="0"/>
              <a:t>Observation</a:t>
            </a:r>
          </a:p>
          <a:p>
            <a:pPr lvl="0">
              <a:spcBef>
                <a:spcPct val="0"/>
              </a:spcBef>
              <a:defRPr/>
            </a:pPr>
            <a:r>
              <a:rPr lang="en-US" sz="2000" dirty="0" smtClean="0"/>
              <a:t>The current HARQ feedback mechanism (1bit/TB) will suffer a high in-efficiency during the re-transmission in case that one TB contains a large number of Code Blocks</a:t>
            </a:r>
            <a:endParaRPr lang="zh-CN" altLang="en-US" sz="2000" dirty="0" smtClean="0"/>
          </a:p>
          <a:p>
            <a:endParaRPr lang="en-US" dirty="0"/>
          </a:p>
        </p:txBody>
      </p:sp>
      <p:sp>
        <p:nvSpPr>
          <p:cNvPr id="4" name="Round Same Side Corner Rectangle 3"/>
          <p:cNvSpPr/>
          <p:nvPr/>
        </p:nvSpPr>
        <p:spPr>
          <a:xfrm>
            <a:off x="381000" y="1600200"/>
            <a:ext cx="3542928" cy="2692896"/>
          </a:xfrm>
          <a:prstGeom prst="round2SameRect">
            <a:avLst>
              <a:gd name="adj1" fmla="val 8000"/>
              <a:gd name="adj2" fmla="val 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>
              <a:buFont typeface="Wingdings" pitchFamily="2" charset="2"/>
              <a:buChar char="p"/>
            </a:pPr>
            <a:r>
              <a:rPr lang="en-US" altLang="zh-CN" dirty="0" smtClean="0"/>
              <a:t> ACK/NAK is generated based on decoding results of all CBs in one TB</a:t>
            </a:r>
          </a:p>
          <a:p>
            <a:pPr>
              <a:buFont typeface="Wingdings" pitchFamily="2" charset="2"/>
              <a:buChar char="p"/>
            </a:pPr>
            <a:r>
              <a:rPr lang="en-US" altLang="zh-CN" dirty="0" smtClean="0"/>
              <a:t> The required BLER will increase the demand for decoding error rate of each CB, with increase of the number of CBs in one TB</a:t>
            </a:r>
            <a:endParaRPr lang="zh-CN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30872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At least asynchronous and adaptive HARQ is supported for </a:t>
            </a:r>
            <a:r>
              <a:rPr lang="en-US" altLang="zh-CN" sz="2800" dirty="0" err="1" smtClean="0"/>
              <a:t>eMBB</a:t>
            </a:r>
            <a:r>
              <a:rPr lang="en-US" altLang="zh-CN" sz="2800" dirty="0" smtClean="0"/>
              <a:t>.</a:t>
            </a:r>
          </a:p>
          <a:p>
            <a:r>
              <a:rPr lang="en-US" altLang="zh-CN" sz="2800" dirty="0" smtClean="0"/>
              <a:t>In addition to the single-bit TB level HARQ feedback, RAN1 can further consider solutions that support </a:t>
            </a:r>
            <a:r>
              <a:rPr lang="en-US" altLang="zh-CN" sz="2800" dirty="0" smtClean="0"/>
              <a:t>multiple bits/levels </a:t>
            </a:r>
            <a:r>
              <a:rPr lang="en-US" altLang="zh-CN" sz="2800" dirty="0" smtClean="0"/>
              <a:t>per TB for HARQ feedback.</a:t>
            </a:r>
          </a:p>
          <a:p>
            <a:pPr lvl="1"/>
            <a:r>
              <a:rPr lang="en-US" altLang="zh-CN" sz="2400" dirty="0" smtClean="0"/>
              <a:t>Potential solutions include for example:</a:t>
            </a:r>
          </a:p>
          <a:p>
            <a:pPr lvl="2"/>
            <a:r>
              <a:rPr lang="en-US" sz="1800" dirty="0" smtClean="0"/>
              <a:t>Option 1: Code block (group) level HARQ feedback </a:t>
            </a:r>
          </a:p>
          <a:p>
            <a:pPr lvl="2"/>
            <a:r>
              <a:rPr lang="en-US" sz="1800" dirty="0" smtClean="0"/>
              <a:t>Option 2: Decoder State Information (DSI) based HARQ feedback.</a:t>
            </a:r>
          </a:p>
          <a:p>
            <a:pPr lvl="2"/>
            <a:r>
              <a:rPr lang="en-US" sz="1800" dirty="0" smtClean="0"/>
              <a:t>Option 3: CB (group) level outer coding based feedback</a:t>
            </a:r>
          </a:p>
          <a:p>
            <a:pPr lvl="2"/>
            <a:r>
              <a:rPr lang="en-US" sz="1800" dirty="0" smtClean="0"/>
              <a:t>Note: Any combination of above options or other options are not precluded. 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</TotalTime>
  <Words>205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HARQ feedback for eMBB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management</dc:title>
  <dc:creator>Gao Qiubin</dc:creator>
  <cp:lastModifiedBy>mtk09788</cp:lastModifiedBy>
  <cp:revision>100</cp:revision>
  <dcterms:created xsi:type="dcterms:W3CDTF">2016-08-21T09:27:49Z</dcterms:created>
  <dcterms:modified xsi:type="dcterms:W3CDTF">2016-10-12T16:06:01Z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487731101</vt:i4>
  </property>
  <property fmtid="{D5CDD505-2E9C-101B-9397-08002B2CF9AE}" pid="3" name="_NewReviewCycle">
    <vt:lpwstr/>
  </property>
  <property fmtid="{D5CDD505-2E9C-101B-9397-08002B2CF9AE}" pid="4" name="_EmailSubject">
    <vt:lpwstr>[NR-HARQ] Draft WF on HARQ feedback for eMBB</vt:lpwstr>
  </property>
  <property fmtid="{D5CDD505-2E9C-101B-9397-08002B2CF9AE}" pid="5" name="_AuthorEmail">
    <vt:lpwstr>jingj@qti.qualcomm.com</vt:lpwstr>
  </property>
  <property fmtid="{D5CDD505-2E9C-101B-9397-08002B2CF9AE}" pid="6" name="_AuthorEmailDisplayName">
    <vt:lpwstr>Jiang, Jing</vt:lpwstr>
  </property>
  <property fmtid="{D5CDD505-2E9C-101B-9397-08002B2CF9AE}" pid="7" name="_PreviousAdHocReviewCycleID">
    <vt:i4>-1739863139</vt:i4>
  </property>
</Properties>
</file>