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57" r:id="rId3"/>
    <p:sldId id="263" r:id="rId4"/>
    <p:sldId id="264" r:id="rId5"/>
    <p:sldId id="265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RS for Phase Tracking for CP-OFDM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LG Electronics, Samsung, </a:t>
            </a:r>
            <a:r>
              <a:rPr lang="en-GB" altLang="zh-CN" dirty="0"/>
              <a:t>NTT DOCOMO, INC</a:t>
            </a:r>
            <a:r>
              <a:rPr lang="en-GB" altLang="zh-CN" dirty="0" smtClean="0"/>
              <a:t>., Intel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35161479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#86bis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smtClean="0"/>
                        <a:t>R1-16</a:t>
                      </a:r>
                      <a:r>
                        <a:rPr lang="en-US" altLang="zh-CN" smtClean="0"/>
                        <a:t>10747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Lisbon, Portugal, 10 – 14 Oct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The following </a:t>
            </a:r>
            <a:r>
              <a:rPr lang="en-US" altLang="zh-CN" dirty="0"/>
              <a:t>was agreed in RAN1#86:</a:t>
            </a:r>
          </a:p>
          <a:p>
            <a:pPr lvl="1"/>
            <a:r>
              <a:rPr lang="en-US" altLang="zh-CN" dirty="0" smtClean="0"/>
              <a:t>In </a:t>
            </a:r>
            <a:r>
              <a:rPr lang="en-US" altLang="zh-CN" dirty="0"/>
              <a:t>addition to the front-loaded RS agreed to study in RAN1#85, </a:t>
            </a:r>
            <a:r>
              <a:rPr lang="en-US" altLang="zh-CN" dirty="0">
                <a:solidFill>
                  <a:srgbClr val="FF0000"/>
                </a:solidFill>
              </a:rPr>
              <a:t>same or extended/additional RS </a:t>
            </a:r>
            <a:r>
              <a:rPr lang="en-US" altLang="zh-CN" dirty="0"/>
              <a:t>is studied in NR of at least the following:</a:t>
            </a:r>
          </a:p>
          <a:p>
            <a:pPr lvl="2"/>
            <a:r>
              <a:rPr lang="en-US" altLang="zh-CN" dirty="0" smtClean="0"/>
              <a:t>Estimate/compensate Doppler parameters</a:t>
            </a:r>
            <a:endParaRPr lang="en-US" altLang="zh-CN" dirty="0"/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Compensate </a:t>
            </a:r>
            <a:r>
              <a:rPr lang="en-US" altLang="zh-CN" dirty="0">
                <a:solidFill>
                  <a:srgbClr val="FF0000"/>
                </a:solidFill>
              </a:rPr>
              <a:t>phase rotation and frequency offset</a:t>
            </a:r>
          </a:p>
          <a:p>
            <a:pPr lvl="2"/>
            <a:r>
              <a:rPr lang="en-US" altLang="zh-CN" dirty="0" smtClean="0"/>
              <a:t>Note that RS may or may not be UE-specific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/>
              <a:t>The following </a:t>
            </a:r>
            <a:r>
              <a:rPr lang="en-US" altLang="zh-CN" dirty="0" smtClean="0"/>
              <a:t>has also been agreed </a:t>
            </a:r>
            <a:r>
              <a:rPr lang="en-US" altLang="zh-CN" dirty="0"/>
              <a:t>in RAN1#86b:</a:t>
            </a:r>
          </a:p>
          <a:p>
            <a:pPr lvl="1"/>
            <a:r>
              <a:rPr lang="en-US" altLang="zh-CN" dirty="0"/>
              <a:t>At </a:t>
            </a:r>
            <a:r>
              <a:rPr lang="en-US" altLang="zh-CN" dirty="0" smtClean="0"/>
              <a:t>least the following RSs are supported for </a:t>
            </a:r>
            <a:r>
              <a:rPr lang="en-US" altLang="zh-CN" smtClean="0"/>
              <a:t>NR </a:t>
            </a:r>
            <a:r>
              <a:rPr lang="en-US" altLang="zh-CN" smtClean="0"/>
              <a:t>uplink</a:t>
            </a:r>
            <a:endParaRPr lang="en-US" altLang="zh-CN" dirty="0"/>
          </a:p>
          <a:p>
            <a:pPr lvl="2"/>
            <a:r>
              <a:rPr lang="en-US" altLang="zh-CN" dirty="0"/>
              <a:t>….</a:t>
            </a:r>
          </a:p>
          <a:p>
            <a:pPr lvl="2"/>
            <a:r>
              <a:rPr lang="en-US" altLang="zh-CN" dirty="0">
                <a:solidFill>
                  <a:srgbClr val="FF0000"/>
                </a:solidFill>
              </a:rPr>
              <a:t>Reference signal for phase </a:t>
            </a:r>
            <a:r>
              <a:rPr lang="en-US" altLang="zh-CN" dirty="0" smtClean="0">
                <a:solidFill>
                  <a:srgbClr val="FF0000"/>
                </a:solidFill>
              </a:rPr>
              <a:t>tracking</a:t>
            </a:r>
          </a:p>
          <a:p>
            <a:pPr lvl="3"/>
            <a:r>
              <a:rPr lang="en-US" altLang="zh-CN" dirty="0" smtClean="0"/>
              <a:t>FFS: Whether DM-RS extension can be applied or not</a:t>
            </a:r>
          </a:p>
          <a:p>
            <a:pPr lvl="3"/>
            <a:r>
              <a:rPr lang="en-US" altLang="zh-CN" dirty="0" smtClean="0"/>
              <a:t>FFS whether new RS or RS for other functionalities can be used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 smtClean="0"/>
              <a:t>Companies have studied about the above-mentioned RS and functionality in:</a:t>
            </a:r>
          </a:p>
          <a:p>
            <a:pPr lvl="1"/>
            <a:r>
              <a:rPr lang="en-US" altLang="zh-CN" dirty="0" smtClean="0"/>
              <a:t>R1-1608822</a:t>
            </a:r>
            <a:r>
              <a:rPr lang="en-US" altLang="zh-CN" dirty="0"/>
              <a:t>, R1-1609100, R1-1609529, R1-1609768, R1-1610079, R1-1610276, </a:t>
            </a:r>
            <a:r>
              <a:rPr lang="en-US" altLang="zh-CN" dirty="0" smtClean="0"/>
              <a:t>R1-1609261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Selected results from companies showing that compensation for phase rotation and frequency offset is needed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30" y="2667100"/>
            <a:ext cx="4265101" cy="320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4"/>
          <p:cNvSpPr/>
          <p:nvPr/>
        </p:nvSpPr>
        <p:spPr>
          <a:xfrm>
            <a:off x="1658289" y="2133650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/>
              <a:t>R1-1608822</a:t>
            </a:r>
            <a:endParaRPr lang="zh-CN" altLang="en-US" dirty="0"/>
          </a:p>
        </p:txBody>
      </p:sp>
      <p:pic>
        <p:nvPicPr>
          <p:cNvPr id="7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039" y="2654518"/>
            <a:ext cx="4272717" cy="320802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5670998" y="2192853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 smtClean="0"/>
              <a:t>R1-1609100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7393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Selected results from companies showing that </a:t>
            </a:r>
            <a:r>
              <a:rPr lang="en-US" altLang="zh-CN" dirty="0" smtClean="0"/>
              <a:t>continuous mapping of RS for phase tracking </a:t>
            </a:r>
            <a:r>
              <a:rPr lang="en-US" altLang="zh-CN" dirty="0"/>
              <a:t>is </a:t>
            </a:r>
            <a:r>
              <a:rPr lang="en-US" altLang="zh-CN" dirty="0" smtClean="0"/>
              <a:t>needed and a graphical illustration of such mapping strategy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03" y="2677665"/>
            <a:ext cx="4265101" cy="320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541962" y="2245617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/>
              <a:t>R1-1608822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12954" y="2245617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/>
              <a:t>R1-1609100</a:t>
            </a:r>
            <a:endParaRPr lang="zh-CN" altLang="en-US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55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156618"/>
              </p:ext>
            </p:extLst>
          </p:nvPr>
        </p:nvGraphicFramePr>
        <p:xfrm>
          <a:off x="4637351" y="2802610"/>
          <a:ext cx="4284260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Visio" r:id="rId4" imgW="6514796" imgH="2616300" progId="Visio.Drawing.11">
                  <p:embed/>
                </p:oleObj>
              </mc:Choice>
              <mc:Fallback>
                <p:oleObj name="Visio" r:id="rId4" imgW="6514796" imgH="26163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7351" y="2802610"/>
                        <a:ext cx="4284260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490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1125538"/>
            <a:ext cx="8640508" cy="4680520"/>
          </a:xfrm>
        </p:spPr>
        <p:txBody>
          <a:bodyPr/>
          <a:lstStyle/>
          <a:p>
            <a:r>
              <a:rPr lang="en-US" altLang="zh-CN" dirty="0" smtClean="0"/>
              <a:t>For CP-OFDM waveform, for the RS enabling phase tracking, the following should be studied:</a:t>
            </a:r>
          </a:p>
          <a:p>
            <a:pPr lvl="1"/>
            <a:r>
              <a:rPr lang="en-US" altLang="zh-CN" dirty="0" smtClean="0"/>
              <a:t>Time domain pattern</a:t>
            </a:r>
          </a:p>
          <a:p>
            <a:pPr lvl="2"/>
            <a:r>
              <a:rPr lang="en-US" altLang="zh-CN" dirty="0" smtClean="0"/>
              <a:t>Alt-1: Continuous mapping, i.e., on every OFDM symbol</a:t>
            </a:r>
          </a:p>
          <a:p>
            <a:pPr lvl="2"/>
            <a:r>
              <a:rPr lang="en-US" altLang="zh-CN" dirty="0" smtClean="0"/>
              <a:t>Alt-2: Non-continuous mapping, e.g., every other OFDM symbol</a:t>
            </a:r>
          </a:p>
          <a:p>
            <a:pPr lvl="2"/>
            <a:r>
              <a:rPr lang="en-US" altLang="zh-CN" dirty="0" smtClean="0"/>
              <a:t>Switching between Alt-1 and Alt-2 can also be considered</a:t>
            </a:r>
          </a:p>
          <a:p>
            <a:pPr lvl="1"/>
            <a:r>
              <a:rPr lang="en-US" altLang="zh-CN" dirty="0" smtClean="0"/>
              <a:t>Frequency domain pattern</a:t>
            </a:r>
            <a:endParaRPr lang="en-US" altLang="zh-CN" dirty="0"/>
          </a:p>
          <a:p>
            <a:pPr lvl="2"/>
            <a:r>
              <a:rPr lang="en-US" altLang="zh-CN" dirty="0" smtClean="0"/>
              <a:t>Alt-A: Shared and across </a:t>
            </a:r>
            <a:r>
              <a:rPr lang="en-US" altLang="zh-CN" dirty="0"/>
              <a:t>full carrier </a:t>
            </a:r>
            <a:r>
              <a:rPr lang="en-US" altLang="zh-CN" dirty="0" smtClean="0"/>
              <a:t>bandwidth </a:t>
            </a:r>
            <a:r>
              <a:rPr lang="en-US" altLang="zh-CN" dirty="0"/>
              <a:t>with </a:t>
            </a:r>
            <a:r>
              <a:rPr lang="en-US" altLang="zh-CN" dirty="0" smtClean="0"/>
              <a:t>fixed density/spacing</a:t>
            </a:r>
            <a:endParaRPr lang="en-US" altLang="zh-CN" dirty="0"/>
          </a:p>
          <a:p>
            <a:pPr lvl="2"/>
            <a:r>
              <a:rPr lang="en-US" altLang="zh-CN" dirty="0" smtClean="0"/>
              <a:t>Alt-B: </a:t>
            </a:r>
            <a:r>
              <a:rPr lang="en-US" altLang="zh-CN" dirty="0"/>
              <a:t>Within </a:t>
            </a:r>
            <a:r>
              <a:rPr lang="en-US" altLang="zh-CN" dirty="0" smtClean="0"/>
              <a:t>each </a:t>
            </a:r>
            <a:r>
              <a:rPr lang="en-US" altLang="zh-CN" dirty="0"/>
              <a:t>UE’s scheduled </a:t>
            </a:r>
            <a:r>
              <a:rPr lang="en-US" altLang="zh-CN" dirty="0" smtClean="0"/>
              <a:t>bandwidth and with configurable density/spacing</a:t>
            </a:r>
          </a:p>
          <a:p>
            <a:pPr lvl="2"/>
            <a:r>
              <a:rPr lang="en-US" altLang="zh-CN" dirty="0" smtClean="0"/>
              <a:t>Other patterns are not precluded</a:t>
            </a:r>
          </a:p>
          <a:p>
            <a:pPr lvl="1"/>
            <a:r>
              <a:rPr lang="en-US" altLang="zh-CN" dirty="0" smtClean="0"/>
              <a:t>Other properties</a:t>
            </a:r>
          </a:p>
          <a:p>
            <a:pPr lvl="2"/>
            <a:r>
              <a:rPr lang="en-US" altLang="zh-CN" dirty="0" smtClean="0"/>
              <a:t>UE-specific </a:t>
            </a:r>
            <a:r>
              <a:rPr lang="en-US" altLang="zh-CN" dirty="0"/>
              <a:t>and/or non-UE-specific</a:t>
            </a:r>
            <a:endParaRPr lang="zh-CN" altLang="zh-CN" dirty="0"/>
          </a:p>
          <a:p>
            <a:pPr lvl="2"/>
            <a:r>
              <a:rPr lang="en-US" altLang="zh-CN" dirty="0"/>
              <a:t>Port multiplexing such as FDM/TDM/CDM</a:t>
            </a:r>
            <a:endParaRPr lang="zh-CN" altLang="zh-CN" dirty="0"/>
          </a:p>
          <a:p>
            <a:pPr lvl="2"/>
            <a:r>
              <a:rPr lang="en-US" altLang="zh-CN" dirty="0" smtClean="0"/>
              <a:t>Potential </a:t>
            </a:r>
            <a:r>
              <a:rPr lang="en-US" altLang="zh-CN" dirty="0"/>
              <a:t>sharing across </a:t>
            </a:r>
            <a:r>
              <a:rPr lang="en-US" altLang="zh-CN" dirty="0" smtClean="0"/>
              <a:t>users/streams</a:t>
            </a:r>
          </a:p>
          <a:p>
            <a:pPr lvl="2"/>
            <a:r>
              <a:rPr lang="en-US" altLang="zh-CN" dirty="0" smtClean="0"/>
              <a:t>On-off configuration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12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4860</TotalTime>
  <Words>315</Words>
  <Application>Microsoft Office PowerPoint</Application>
  <PresentationFormat>自定义</PresentationFormat>
  <Paragraphs>48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Background</vt:lpstr>
      <vt:lpstr>Visio</vt:lpstr>
      <vt:lpstr>WF on RS for Phase Tracking for CP-OFDM</vt:lpstr>
      <vt:lpstr>Background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382</cp:revision>
  <dcterms:created xsi:type="dcterms:W3CDTF">2014-09-24T01:01:53Z</dcterms:created>
  <dcterms:modified xsi:type="dcterms:W3CDTF">2016-10-11T19:04:15Z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(2)OfJs4SfkSDuKhEzZnXfs2rxgzc6dzJLTvFNnPbIW6I1dZrB+6SQLg3nsqlrhwk/yQ1CFVAoS
UICbjGYe6h61C4QdIY2fnnyW0sWsKhiFu0TKWt7VybmWOP+sOisohJhGqOaHKWCiqHTtxbBV
6WrSlnQEyc1e2aAnjnUiLA+4zGAxiWd7k+/YqA2wROsziB7Sok1EEh9oGLhwctQ/3uTmgU//
riguOxSmCa6dwOatC0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Q1kUyKCEF2ZvzVKBElV4jATusiI+i5+myv3DCgJzeAR+CV5N8dpRvs
abFOpqM7cQzQm+rASELjLY3YyHTTHKildrGsrDFZHvaiPwrK+i5bcNnr2HDnl2pg5ADLvADd
Xx6NRNNVbbw5O0Eo15rh4XGq+zVEPojB47j1oHuQl253cvdukSRBAg2k9cFy+zhYAMai81W4
+SCg73hD0tXLbPFC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1476212408</vt:lpwstr>
  </property>
</Properties>
</file>