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350" y="66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2800" dirty="0" smtClean="0"/>
              <a:t>Way Forward on Power Ratio in MUST Cases 1 and 2</a:t>
            </a:r>
            <a:endParaRPr lang="zh-TW" alt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</a:t>
            </a:r>
            <a:r>
              <a:rPr lang="en-US" altLang="zh-TW" sz="2400" dirty="0" err="1" smtClean="0">
                <a:solidFill>
                  <a:schemeClr val="tx1"/>
                </a:solidFill>
              </a:rPr>
              <a:t>k</a:t>
            </a:r>
            <a:r>
              <a:rPr lang="en-US" altLang="zh-TW" sz="2400" dirty="0" smtClean="0">
                <a:solidFill>
                  <a:schemeClr val="tx1"/>
                </a:solidFill>
              </a:rPr>
              <a:t>, </a:t>
            </a:r>
            <a:r>
              <a:rPr lang="en-US" altLang="zh-TW" sz="2400" dirty="0">
                <a:solidFill>
                  <a:schemeClr val="tx1"/>
                </a:solidFill>
              </a:rPr>
              <a:t>ZTE, ZTE </a:t>
            </a:r>
            <a:r>
              <a:rPr lang="en-US" altLang="zh-TW" sz="2400" dirty="0" smtClean="0">
                <a:solidFill>
                  <a:schemeClr val="tx1"/>
                </a:solidFill>
              </a:rPr>
              <a:t>Microelectronics</a:t>
            </a:r>
            <a:endParaRPr lang="zh-TW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zh-TW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152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R1-1610724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668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86bis</a:t>
            </a:r>
            <a:endParaRPr lang="en-US" altLang="zh-CN" sz="2400" dirty="0"/>
          </a:p>
          <a:p>
            <a:r>
              <a:rPr lang="en-US" altLang="zh-CN" sz="2400" dirty="0" smtClean="0"/>
              <a:t>Lisbon, Portugal, 10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October 2016 </a:t>
            </a:r>
          </a:p>
          <a:p>
            <a:r>
              <a:rPr lang="en-US" altLang="zh-CN" sz="2400" dirty="0" smtClean="0"/>
              <a:t>Agenda item 7.2.3.1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683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Proposals</a:t>
            </a:r>
            <a:endParaRPr 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6388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For MUST Cases 1 </a:t>
            </a:r>
            <a:r>
              <a:rPr lang="en-US" sz="2400" dirty="0"/>
              <a:t>and 2, </a:t>
            </a:r>
            <a:r>
              <a:rPr lang="en-US" sz="2400" dirty="0" smtClean="0"/>
              <a:t>the </a:t>
            </a:r>
            <a:r>
              <a:rPr lang="en-US" sz="2400" dirty="0"/>
              <a:t>number of power </a:t>
            </a:r>
            <a:r>
              <a:rPr lang="en-US" sz="2400" dirty="0" smtClean="0"/>
              <a:t>ratios is</a:t>
            </a:r>
          </a:p>
          <a:p>
            <a:pPr lvl="1"/>
            <a:r>
              <a:rPr lang="en-US" sz="1800" dirty="0" smtClean="0"/>
              <a:t>4 </a:t>
            </a:r>
            <a:r>
              <a:rPr lang="en-US" sz="1800" dirty="0" smtClean="0"/>
              <a:t>for MOD combination of QPSK (MUST-near) + QPSK </a:t>
            </a:r>
            <a:r>
              <a:rPr lang="en-US" sz="1800" dirty="0"/>
              <a:t>(</a:t>
            </a:r>
            <a:r>
              <a:rPr lang="en-US" sz="1800" dirty="0" smtClean="0"/>
              <a:t>MUST-far)</a:t>
            </a:r>
          </a:p>
          <a:p>
            <a:pPr lvl="1"/>
            <a:r>
              <a:rPr lang="en-US" sz="1800" dirty="0" smtClean="0"/>
              <a:t>4 </a:t>
            </a:r>
            <a:r>
              <a:rPr lang="en-US" sz="1800" dirty="0"/>
              <a:t>for MOD combination of </a:t>
            </a:r>
            <a:r>
              <a:rPr lang="en-US" sz="1800" dirty="0" smtClean="0"/>
              <a:t>16QAM </a:t>
            </a:r>
            <a:r>
              <a:rPr lang="en-US" sz="1800" dirty="0"/>
              <a:t>(MUST-near</a:t>
            </a:r>
            <a:r>
              <a:rPr lang="en-US" sz="1800" dirty="0" smtClean="0"/>
              <a:t>) + </a:t>
            </a:r>
            <a:r>
              <a:rPr lang="en-US" sz="1800" dirty="0"/>
              <a:t>QPSK (</a:t>
            </a:r>
            <a:r>
              <a:rPr lang="en-US" sz="1800" dirty="0" smtClean="0"/>
              <a:t>MUST-far</a:t>
            </a:r>
            <a:r>
              <a:rPr lang="en-US" sz="1800" dirty="0"/>
              <a:t>)</a:t>
            </a:r>
          </a:p>
          <a:p>
            <a:pPr lvl="1"/>
            <a:r>
              <a:rPr lang="en-US" sz="1800" dirty="0" smtClean="0"/>
              <a:t>4 </a:t>
            </a:r>
            <a:r>
              <a:rPr lang="en-US" sz="1800" dirty="0"/>
              <a:t>for MOD combination of </a:t>
            </a:r>
            <a:r>
              <a:rPr lang="en-US" sz="1800" dirty="0" smtClean="0"/>
              <a:t>64QAM </a:t>
            </a:r>
            <a:r>
              <a:rPr lang="en-US" sz="1800" dirty="0"/>
              <a:t>(MUST-near</a:t>
            </a:r>
            <a:r>
              <a:rPr lang="en-US" sz="1800" dirty="0" smtClean="0"/>
              <a:t>) + </a:t>
            </a:r>
            <a:r>
              <a:rPr lang="en-US" sz="1800" dirty="0"/>
              <a:t>QPSK (</a:t>
            </a:r>
            <a:r>
              <a:rPr lang="en-US" sz="1800" dirty="0" smtClean="0"/>
              <a:t>MUST-far)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2423</TotalTime>
  <Words>91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ＭＳ Ｐゴシック</vt:lpstr>
      <vt:lpstr>宋体</vt:lpstr>
      <vt:lpstr>新細明體</vt:lpstr>
      <vt:lpstr>Arial</vt:lpstr>
      <vt:lpstr>Calibri</vt:lpstr>
      <vt:lpstr>Office Theme</vt:lpstr>
      <vt:lpstr>Way Forward on Power Ratio in MUST Cases 1 and 2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Chienhwa Hwang (黃建華)</cp:lastModifiedBy>
  <cp:revision>200</cp:revision>
  <dcterms:created xsi:type="dcterms:W3CDTF">2006-08-16T00:00:00Z</dcterms:created>
  <dcterms:modified xsi:type="dcterms:W3CDTF">2016-10-12T13:35:44Z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</Properties>
</file>